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4"/>
  </p:notesMasterIdLst>
  <p:sldIdLst>
    <p:sldId id="256" r:id="rId2"/>
    <p:sldId id="257" r:id="rId3"/>
    <p:sldId id="258" r:id="rId4"/>
    <p:sldId id="259" r:id="rId5"/>
    <p:sldId id="342"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392" r:id="rId22"/>
    <p:sldId id="275" r:id="rId23"/>
    <p:sldId id="276" r:id="rId24"/>
    <p:sldId id="277" r:id="rId25"/>
    <p:sldId id="278" r:id="rId26"/>
    <p:sldId id="279" r:id="rId27"/>
    <p:sldId id="280" r:id="rId28"/>
    <p:sldId id="344" r:id="rId29"/>
    <p:sldId id="281" r:id="rId30"/>
    <p:sldId id="282" r:id="rId31"/>
    <p:sldId id="345" r:id="rId32"/>
    <p:sldId id="283" r:id="rId33"/>
    <p:sldId id="346" r:id="rId34"/>
    <p:sldId id="284" r:id="rId35"/>
    <p:sldId id="285" r:id="rId36"/>
    <p:sldId id="286" r:id="rId37"/>
    <p:sldId id="287" r:id="rId38"/>
    <p:sldId id="347" r:id="rId39"/>
    <p:sldId id="288" r:id="rId40"/>
    <p:sldId id="289" r:id="rId41"/>
    <p:sldId id="290" r:id="rId42"/>
    <p:sldId id="348" r:id="rId43"/>
    <p:sldId id="291" r:id="rId44"/>
    <p:sldId id="292" r:id="rId45"/>
    <p:sldId id="293" r:id="rId46"/>
    <p:sldId id="294" r:id="rId47"/>
    <p:sldId id="295" r:id="rId48"/>
    <p:sldId id="296" r:id="rId49"/>
    <p:sldId id="297" r:id="rId50"/>
    <p:sldId id="298" r:id="rId51"/>
    <p:sldId id="300" r:id="rId52"/>
    <p:sldId id="301" r:id="rId53"/>
    <p:sldId id="302" r:id="rId54"/>
    <p:sldId id="303" r:id="rId55"/>
    <p:sldId id="306" r:id="rId56"/>
    <p:sldId id="349" r:id="rId57"/>
    <p:sldId id="337" r:id="rId58"/>
    <p:sldId id="304" r:id="rId59"/>
    <p:sldId id="307" r:id="rId60"/>
    <p:sldId id="339" r:id="rId61"/>
    <p:sldId id="310" r:id="rId62"/>
    <p:sldId id="311" r:id="rId63"/>
    <p:sldId id="312" r:id="rId64"/>
    <p:sldId id="341" r:id="rId65"/>
    <p:sldId id="313" r:id="rId66"/>
    <p:sldId id="315" r:id="rId67"/>
    <p:sldId id="316" r:id="rId68"/>
    <p:sldId id="317" r:id="rId69"/>
    <p:sldId id="318" r:id="rId70"/>
    <p:sldId id="319" r:id="rId71"/>
    <p:sldId id="350" r:id="rId72"/>
    <p:sldId id="351" r:id="rId73"/>
    <p:sldId id="352" r:id="rId74"/>
    <p:sldId id="353" r:id="rId75"/>
    <p:sldId id="354" r:id="rId76"/>
    <p:sldId id="355" r:id="rId77"/>
    <p:sldId id="356" r:id="rId78"/>
    <p:sldId id="357" r:id="rId79"/>
    <p:sldId id="358" r:id="rId80"/>
    <p:sldId id="359" r:id="rId81"/>
    <p:sldId id="360" r:id="rId82"/>
    <p:sldId id="361" r:id="rId83"/>
    <p:sldId id="362" r:id="rId84"/>
    <p:sldId id="363" r:id="rId85"/>
    <p:sldId id="364" r:id="rId86"/>
    <p:sldId id="365" r:id="rId87"/>
    <p:sldId id="366" r:id="rId88"/>
    <p:sldId id="367" r:id="rId89"/>
    <p:sldId id="368" r:id="rId90"/>
    <p:sldId id="369" r:id="rId91"/>
    <p:sldId id="370" r:id="rId92"/>
    <p:sldId id="371" r:id="rId93"/>
    <p:sldId id="372" r:id="rId94"/>
    <p:sldId id="373" r:id="rId95"/>
    <p:sldId id="374" r:id="rId96"/>
    <p:sldId id="375" r:id="rId97"/>
    <p:sldId id="376" r:id="rId98"/>
    <p:sldId id="377" r:id="rId99"/>
    <p:sldId id="378" r:id="rId100"/>
    <p:sldId id="379" r:id="rId101"/>
    <p:sldId id="380" r:id="rId102"/>
    <p:sldId id="381" r:id="rId103"/>
    <p:sldId id="382" r:id="rId104"/>
    <p:sldId id="383" r:id="rId105"/>
    <p:sldId id="384" r:id="rId106"/>
    <p:sldId id="385" r:id="rId107"/>
    <p:sldId id="386" r:id="rId108"/>
    <p:sldId id="387" r:id="rId109"/>
    <p:sldId id="388" r:id="rId110"/>
    <p:sldId id="389" r:id="rId111"/>
    <p:sldId id="390" r:id="rId112"/>
    <p:sldId id="391" r:id="rId113"/>
  </p:sldIdLst>
  <p:sldSz cx="12192000" cy="6858000"/>
  <p:notesSz cx="9928225" cy="6797675"/>
  <p:embeddedFontLst>
    <p:embeddedFont>
      <p:font typeface="Arial Unicode MS" panose="020B0604020202020204" charset="-128"/>
      <p:regular r:id="rId115"/>
    </p:embeddedFont>
    <p:embeddedFont>
      <p:font typeface="Arimo" panose="020B0604020202020204" charset="0"/>
      <p:regular r:id="rId116"/>
      <p:bold r:id="rId117"/>
      <p:italic r:id="rId118"/>
      <p:boldItalic r:id="rId119"/>
    </p:embeddedFont>
    <p:embeddedFont>
      <p:font typeface="Calibri" panose="020F0502020204030204" pitchFamily="34" charset="0"/>
      <p:regular r:id="rId120"/>
      <p:bold r:id="rId121"/>
      <p:italic r:id="rId122"/>
      <p:boldItalic r:id="rId123"/>
    </p:embeddedFont>
    <p:embeddedFont>
      <p:font typeface="Century Gothic" panose="020B0502020202020204" pitchFamily="34" charset="0"/>
      <p:regular r:id="rId124"/>
      <p:bold r:id="rId125"/>
      <p:italic r:id="rId126"/>
      <p:boldItalic r:id="rId1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32" roundtripDataSignature="AMtx7miJv43yM1YE/eoR94K1ztHO/5RlA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ckie Rawling" initials="JR" lastIdx="1" clrIdx="0">
    <p:extLst>
      <p:ext uri="{19B8F6BF-5375-455C-9EA6-DF929625EA0E}">
        <p15:presenceInfo xmlns:p15="http://schemas.microsoft.com/office/powerpoint/2012/main" userId="Jackie Rawli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B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3A5421-F2C5-4F7E-93C7-FD4D01CE3A86}" v="321" dt="2022-08-14T12:19:21.125"/>
    <p1510:client id="{363F4D5E-61D6-4997-B9C1-BADA9560AEB7}" v="824" dt="2022-08-15T12:44:24.847"/>
    <p1510:client id="{762324F7-33C0-4282-A815-4F78060C80C3}" v="345" dt="2022-08-15T13:23:51.063"/>
    <p1510:client id="{8E11EC3D-9FEB-4CD9-9AD0-F9C91EA1326F}" v="146" dt="2022-08-14T10:20:46.991"/>
    <p1510:client id="{AE19B5DE-34B0-4CB6-92FD-8D77206C846D}" v="128" dt="2022-08-15T10:07:11.247"/>
    <p1510:client id="{BB87C064-0B14-4F6B-A888-334713B650F1}" v="5" dt="2022-08-14T11:22:48.284"/>
    <p1510:client id="{BBD467D5-612F-48BA-9D34-F83EC8CA3890}" v="26" dt="2022-08-14T12:23:08.117"/>
    <p1510:client id="{C7E638DB-5C41-4AFE-9EA5-B3E6EAF778A5}" v="173" dt="2022-08-14T11:14:24.257"/>
    <p1510:client id="{FAE3FD34-A909-47DB-B579-2F14E243C634}" v="237" dt="2022-04-29T11:59:59.763"/>
    <p1510:client id="{FF848A4C-0F90-4105-B5C3-FE3DAE3B5EE7}" v="28" dt="2022-05-15T13:35:52.7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97" autoAdjust="0"/>
    <p:restoredTop sz="94660"/>
  </p:normalViewPr>
  <p:slideViewPr>
    <p:cSldViewPr snapToGrid="0">
      <p:cViewPr varScale="1">
        <p:scale>
          <a:sx n="81" d="100"/>
          <a:sy n="81" d="100"/>
        </p:scale>
        <p:origin x="965"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font" Target="fonts/font3.fntdata"/><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microsoft.com/office/2016/11/relationships/changesInfo" Target="changesInfos/changesInfo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9.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font" Target="fonts/font4.fntdata"/><Relationship Id="rId134" Type="http://schemas.openxmlformats.org/officeDocument/2006/relationships/presProps" Target="presProps.xml"/><Relationship Id="rId139" Type="http://schemas.microsoft.com/office/2015/10/relationships/revisionInfo" Target="revisionInfo.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font" Target="fonts/font10.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notesMaster" Target="notesMasters/notesMaster1.xml"/><Relationship Id="rId119" Type="http://schemas.openxmlformats.org/officeDocument/2006/relationships/font" Target="fonts/font5.fntdata"/><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5"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font" Target="fonts/font6.fntdata"/><Relationship Id="rId125"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font" Target="fonts/font1.fntdata"/><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7.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font" Target="fonts/font2.fntdata"/><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customschemas.google.com/relationships/presentationmetadata" Target="meta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font" Target="fonts/font13.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Högnadóttir" userId="EQaX+3RQTH2aJ5mmzT4/Ms/bd/OnbiiQrMzXbs7ONlI=" providerId="None" clId="Web-{FF848A4C-0F90-4105-B5C3-FE3DAE3B5EE7}"/>
    <pc:docChg chg="addSld delSld modSld">
      <pc:chgData name="Anna Högnadóttir" userId="EQaX+3RQTH2aJ5mmzT4/Ms/bd/OnbiiQrMzXbs7ONlI=" providerId="None" clId="Web-{FF848A4C-0F90-4105-B5C3-FE3DAE3B5EE7}" dt="2022-05-15T13:35:52.771" v="24"/>
      <pc:docMkLst>
        <pc:docMk/>
      </pc:docMkLst>
      <pc:sldChg chg="modSp">
        <pc:chgData name="Anna Högnadóttir" userId="EQaX+3RQTH2aJ5mmzT4/Ms/bd/OnbiiQrMzXbs7ONlI=" providerId="None" clId="Web-{FF848A4C-0F90-4105-B5C3-FE3DAE3B5EE7}" dt="2022-05-15T13:34:35.176" v="23" actId="20577"/>
        <pc:sldMkLst>
          <pc:docMk/>
          <pc:sldMk cId="0" sldId="314"/>
        </pc:sldMkLst>
        <pc:spChg chg="mod">
          <ac:chgData name="Anna Högnadóttir" userId="EQaX+3RQTH2aJ5mmzT4/Ms/bd/OnbiiQrMzXbs7ONlI=" providerId="None" clId="Web-{FF848A4C-0F90-4105-B5C3-FE3DAE3B5EE7}" dt="2022-05-15T13:34:35.176" v="23" actId="20577"/>
          <ac:spMkLst>
            <pc:docMk/>
            <pc:sldMk cId="0" sldId="314"/>
            <ac:spMk id="612" creationId="{00000000-0000-0000-0000-000000000000}"/>
          </ac:spMkLst>
        </pc:spChg>
      </pc:sldChg>
      <pc:sldChg chg="modSp">
        <pc:chgData name="Anna Högnadóttir" userId="EQaX+3RQTH2aJ5mmzT4/Ms/bd/OnbiiQrMzXbs7ONlI=" providerId="None" clId="Web-{FF848A4C-0F90-4105-B5C3-FE3DAE3B5EE7}" dt="2022-05-15T13:33:45.237" v="9" actId="20577"/>
        <pc:sldMkLst>
          <pc:docMk/>
          <pc:sldMk cId="0" sldId="318"/>
        </pc:sldMkLst>
        <pc:spChg chg="mod">
          <ac:chgData name="Anna Högnadóttir" userId="EQaX+3RQTH2aJ5mmzT4/Ms/bd/OnbiiQrMzXbs7ONlI=" providerId="None" clId="Web-{FF848A4C-0F90-4105-B5C3-FE3DAE3B5EE7}" dt="2022-05-15T13:33:45.237" v="9" actId="20577"/>
          <ac:spMkLst>
            <pc:docMk/>
            <pc:sldMk cId="0" sldId="318"/>
            <ac:spMk id="639" creationId="{00000000-0000-0000-0000-000000000000}"/>
          </ac:spMkLst>
        </pc:spChg>
      </pc:sldChg>
      <pc:sldChg chg="delSp new del">
        <pc:chgData name="Anna Högnadóttir" userId="EQaX+3RQTH2aJ5mmzT4/Ms/bd/OnbiiQrMzXbs7ONlI=" providerId="None" clId="Web-{FF848A4C-0F90-4105-B5C3-FE3DAE3B5EE7}" dt="2022-05-15T13:35:52.771" v="24"/>
        <pc:sldMkLst>
          <pc:docMk/>
          <pc:sldMk cId="3507382946" sldId="340"/>
        </pc:sldMkLst>
        <pc:spChg chg="del">
          <ac:chgData name="Anna Högnadóttir" userId="EQaX+3RQTH2aJ5mmzT4/Ms/bd/OnbiiQrMzXbs7ONlI=" providerId="None" clId="Web-{FF848A4C-0F90-4105-B5C3-FE3DAE3B5EE7}" dt="2022-05-15T13:32:45.158" v="2"/>
          <ac:spMkLst>
            <pc:docMk/>
            <pc:sldMk cId="3507382946" sldId="340"/>
            <ac:spMk id="2" creationId="{143926CF-4DAB-E367-FFAD-521AF176743F}"/>
          </ac:spMkLst>
        </pc:spChg>
        <pc:spChg chg="del">
          <ac:chgData name="Anna Högnadóttir" userId="EQaX+3RQTH2aJ5mmzT4/Ms/bd/OnbiiQrMzXbs7ONlI=" providerId="None" clId="Web-{FF848A4C-0F90-4105-B5C3-FE3DAE3B5EE7}" dt="2022-05-15T13:32:39.033" v="1"/>
          <ac:spMkLst>
            <pc:docMk/>
            <pc:sldMk cId="3507382946" sldId="340"/>
            <ac:spMk id="3" creationId="{E2C03976-877A-F7C8-5DFD-F27AC35DFA9B}"/>
          </ac:spMkLst>
        </pc:spChg>
      </pc:sldChg>
      <pc:sldChg chg="modSp add replId">
        <pc:chgData name="Anna Högnadóttir" userId="EQaX+3RQTH2aJ5mmzT4/Ms/bd/OnbiiQrMzXbs7ONlI=" providerId="None" clId="Web-{FF848A4C-0F90-4105-B5C3-FE3DAE3B5EE7}" dt="2022-05-15T13:33:07.299" v="7" actId="20577"/>
        <pc:sldMkLst>
          <pc:docMk/>
          <pc:sldMk cId="1380839269" sldId="341"/>
        </pc:sldMkLst>
        <pc:spChg chg="mod">
          <ac:chgData name="Anna Högnadóttir" userId="EQaX+3RQTH2aJ5mmzT4/Ms/bd/OnbiiQrMzXbs7ONlI=" providerId="None" clId="Web-{FF848A4C-0F90-4105-B5C3-FE3DAE3B5EE7}" dt="2022-05-15T13:33:07.299" v="7" actId="20577"/>
          <ac:spMkLst>
            <pc:docMk/>
            <pc:sldMk cId="1380839269" sldId="341"/>
            <ac:spMk id="187" creationId="{00000000-0000-0000-0000-000000000000}"/>
          </ac:spMkLst>
        </pc:spChg>
      </pc:sldChg>
    </pc:docChg>
  </pc:docChgLst>
  <pc:docChgLst>
    <pc:chgData name="Rimantė Baltulytė" userId="8a3c23e56a7cdab1" providerId="Windows Live" clId="Web-{363F4D5E-61D6-4997-B9C1-BADA9560AEB7}"/>
    <pc:docChg chg="modSld">
      <pc:chgData name="Rimantė Baltulytė" userId="8a3c23e56a7cdab1" providerId="Windows Live" clId="Web-{363F4D5E-61D6-4997-B9C1-BADA9560AEB7}" dt="2022-08-15T12:44:24.847" v="938" actId="20577"/>
      <pc:docMkLst>
        <pc:docMk/>
      </pc:docMkLst>
      <pc:sldChg chg="modSp">
        <pc:chgData name="Rimantė Baltulytė" userId="8a3c23e56a7cdab1" providerId="Windows Live" clId="Web-{363F4D5E-61D6-4997-B9C1-BADA9560AEB7}" dt="2022-08-15T11:19:18.189" v="807" actId="1076"/>
        <pc:sldMkLst>
          <pc:docMk/>
          <pc:sldMk cId="0" sldId="258"/>
        </pc:sldMkLst>
        <pc:spChg chg="mod">
          <ac:chgData name="Rimantė Baltulytė" userId="8a3c23e56a7cdab1" providerId="Windows Live" clId="Web-{363F4D5E-61D6-4997-B9C1-BADA9560AEB7}" dt="2022-08-15T11:19:18.189" v="807" actId="1076"/>
          <ac:spMkLst>
            <pc:docMk/>
            <pc:sldMk cId="0" sldId="258"/>
            <ac:spMk id="171" creationId="{00000000-0000-0000-0000-000000000000}"/>
          </ac:spMkLst>
        </pc:spChg>
      </pc:sldChg>
      <pc:sldChg chg="modSp">
        <pc:chgData name="Rimantė Baltulytė" userId="8a3c23e56a7cdab1" providerId="Windows Live" clId="Web-{363F4D5E-61D6-4997-B9C1-BADA9560AEB7}" dt="2022-08-15T11:23:21.876" v="855" actId="20577"/>
        <pc:sldMkLst>
          <pc:docMk/>
          <pc:sldMk cId="0" sldId="259"/>
        </pc:sldMkLst>
        <pc:spChg chg="mod">
          <ac:chgData name="Rimantė Baltulytė" userId="8a3c23e56a7cdab1" providerId="Windows Live" clId="Web-{363F4D5E-61D6-4997-B9C1-BADA9560AEB7}" dt="2022-08-15T11:23:21.876" v="855" actId="20577"/>
          <ac:spMkLst>
            <pc:docMk/>
            <pc:sldMk cId="0" sldId="259"/>
            <ac:spMk id="177" creationId="{00000000-0000-0000-0000-000000000000}"/>
          </ac:spMkLst>
        </pc:spChg>
      </pc:sldChg>
      <pc:sldChg chg="modSp">
        <pc:chgData name="Rimantė Baltulytė" userId="8a3c23e56a7cdab1" providerId="Windows Live" clId="Web-{363F4D5E-61D6-4997-B9C1-BADA9560AEB7}" dt="2022-08-15T11:17:02.611" v="801" actId="20577"/>
        <pc:sldMkLst>
          <pc:docMk/>
          <pc:sldMk cId="0" sldId="260"/>
        </pc:sldMkLst>
        <pc:spChg chg="mod">
          <ac:chgData name="Rimantė Baltulytė" userId="8a3c23e56a7cdab1" providerId="Windows Live" clId="Web-{363F4D5E-61D6-4997-B9C1-BADA9560AEB7}" dt="2022-08-15T11:17:02.611" v="801" actId="20577"/>
          <ac:spMkLst>
            <pc:docMk/>
            <pc:sldMk cId="0" sldId="260"/>
            <ac:spMk id="182" creationId="{00000000-0000-0000-0000-000000000000}"/>
          </ac:spMkLst>
        </pc:spChg>
      </pc:sldChg>
      <pc:sldChg chg="modSp">
        <pc:chgData name="Rimantė Baltulytė" userId="8a3c23e56a7cdab1" providerId="Windows Live" clId="Web-{363F4D5E-61D6-4997-B9C1-BADA9560AEB7}" dt="2022-08-15T11:16:55.190" v="799" actId="20577"/>
        <pc:sldMkLst>
          <pc:docMk/>
          <pc:sldMk cId="0" sldId="261"/>
        </pc:sldMkLst>
        <pc:spChg chg="mod">
          <ac:chgData name="Rimantė Baltulytė" userId="8a3c23e56a7cdab1" providerId="Windows Live" clId="Web-{363F4D5E-61D6-4997-B9C1-BADA9560AEB7}" dt="2022-08-15T11:16:55.190" v="799" actId="20577"/>
          <ac:spMkLst>
            <pc:docMk/>
            <pc:sldMk cId="0" sldId="261"/>
            <ac:spMk id="187" creationId="{00000000-0000-0000-0000-000000000000}"/>
          </ac:spMkLst>
        </pc:spChg>
      </pc:sldChg>
      <pc:sldChg chg="modSp">
        <pc:chgData name="Rimantė Baltulytė" userId="8a3c23e56a7cdab1" providerId="Windows Live" clId="Web-{363F4D5E-61D6-4997-B9C1-BADA9560AEB7}" dt="2022-08-15T11:15:38.112" v="789" actId="20577"/>
        <pc:sldMkLst>
          <pc:docMk/>
          <pc:sldMk cId="0" sldId="262"/>
        </pc:sldMkLst>
        <pc:spChg chg="mod">
          <ac:chgData name="Rimantė Baltulytė" userId="8a3c23e56a7cdab1" providerId="Windows Live" clId="Web-{363F4D5E-61D6-4997-B9C1-BADA9560AEB7}" dt="2022-08-15T11:15:38.112" v="789" actId="20577"/>
          <ac:spMkLst>
            <pc:docMk/>
            <pc:sldMk cId="0" sldId="262"/>
            <ac:spMk id="194" creationId="{00000000-0000-0000-0000-000000000000}"/>
          </ac:spMkLst>
        </pc:spChg>
      </pc:sldChg>
      <pc:sldChg chg="modSp">
        <pc:chgData name="Rimantė Baltulytė" userId="8a3c23e56a7cdab1" providerId="Windows Live" clId="Web-{363F4D5E-61D6-4997-B9C1-BADA9560AEB7}" dt="2022-08-15T11:11:01.816" v="773" actId="20577"/>
        <pc:sldMkLst>
          <pc:docMk/>
          <pc:sldMk cId="0" sldId="275"/>
        </pc:sldMkLst>
        <pc:spChg chg="mod">
          <ac:chgData name="Rimantė Baltulytė" userId="8a3c23e56a7cdab1" providerId="Windows Live" clId="Web-{363F4D5E-61D6-4997-B9C1-BADA9560AEB7}" dt="2022-08-15T11:11:01.816" v="773" actId="20577"/>
          <ac:spMkLst>
            <pc:docMk/>
            <pc:sldMk cId="0" sldId="275"/>
            <ac:spMk id="288" creationId="{00000000-0000-0000-0000-000000000000}"/>
          </ac:spMkLst>
        </pc:spChg>
      </pc:sldChg>
      <pc:sldChg chg="modSp">
        <pc:chgData name="Rimantė Baltulytė" userId="8a3c23e56a7cdab1" providerId="Windows Live" clId="Web-{363F4D5E-61D6-4997-B9C1-BADA9560AEB7}" dt="2022-08-15T11:09:48.238" v="756" actId="20577"/>
        <pc:sldMkLst>
          <pc:docMk/>
          <pc:sldMk cId="0" sldId="276"/>
        </pc:sldMkLst>
        <pc:spChg chg="mod">
          <ac:chgData name="Rimantė Baltulytė" userId="8a3c23e56a7cdab1" providerId="Windows Live" clId="Web-{363F4D5E-61D6-4997-B9C1-BADA9560AEB7}" dt="2022-08-15T11:09:48.238" v="756" actId="20577"/>
          <ac:spMkLst>
            <pc:docMk/>
            <pc:sldMk cId="0" sldId="276"/>
            <ac:spMk id="295" creationId="{00000000-0000-0000-0000-000000000000}"/>
          </ac:spMkLst>
        </pc:spChg>
      </pc:sldChg>
      <pc:sldChg chg="modSp">
        <pc:chgData name="Rimantė Baltulytė" userId="8a3c23e56a7cdab1" providerId="Windows Live" clId="Web-{363F4D5E-61D6-4997-B9C1-BADA9560AEB7}" dt="2022-08-15T11:10:26.816" v="759" actId="20577"/>
        <pc:sldMkLst>
          <pc:docMk/>
          <pc:sldMk cId="0" sldId="278"/>
        </pc:sldMkLst>
        <pc:spChg chg="mod">
          <ac:chgData name="Rimantė Baltulytė" userId="8a3c23e56a7cdab1" providerId="Windows Live" clId="Web-{363F4D5E-61D6-4997-B9C1-BADA9560AEB7}" dt="2022-08-15T11:10:26.816" v="759" actId="20577"/>
          <ac:spMkLst>
            <pc:docMk/>
            <pc:sldMk cId="0" sldId="278"/>
            <ac:spMk id="306" creationId="{00000000-0000-0000-0000-000000000000}"/>
          </ac:spMkLst>
        </pc:spChg>
      </pc:sldChg>
      <pc:sldChg chg="modSp">
        <pc:chgData name="Rimantė Baltulytė" userId="8a3c23e56a7cdab1" providerId="Windows Live" clId="Web-{363F4D5E-61D6-4997-B9C1-BADA9560AEB7}" dt="2022-08-15T10:59:12.130" v="705" actId="20577"/>
        <pc:sldMkLst>
          <pc:docMk/>
          <pc:sldMk cId="0" sldId="279"/>
        </pc:sldMkLst>
        <pc:spChg chg="mod">
          <ac:chgData name="Rimantė Baltulytė" userId="8a3c23e56a7cdab1" providerId="Windows Live" clId="Web-{363F4D5E-61D6-4997-B9C1-BADA9560AEB7}" dt="2022-08-15T10:59:12.130" v="705" actId="20577"/>
          <ac:spMkLst>
            <pc:docMk/>
            <pc:sldMk cId="0" sldId="279"/>
            <ac:spMk id="34" creationId="{00000000-0000-0000-0000-000000000000}"/>
          </ac:spMkLst>
        </pc:spChg>
      </pc:sldChg>
      <pc:sldChg chg="modSp">
        <pc:chgData name="Rimantė Baltulytė" userId="8a3c23e56a7cdab1" providerId="Windows Live" clId="Web-{363F4D5E-61D6-4997-B9C1-BADA9560AEB7}" dt="2022-08-15T10:58:50.818" v="699" actId="20577"/>
        <pc:sldMkLst>
          <pc:docMk/>
          <pc:sldMk cId="0" sldId="280"/>
        </pc:sldMkLst>
        <pc:spChg chg="mod">
          <ac:chgData name="Rimantė Baltulytė" userId="8a3c23e56a7cdab1" providerId="Windows Live" clId="Web-{363F4D5E-61D6-4997-B9C1-BADA9560AEB7}" dt="2022-08-15T10:58:38.724" v="683" actId="20577"/>
          <ac:spMkLst>
            <pc:docMk/>
            <pc:sldMk cId="0" sldId="280"/>
            <ac:spMk id="337" creationId="{00000000-0000-0000-0000-000000000000}"/>
          </ac:spMkLst>
        </pc:spChg>
        <pc:spChg chg="mod">
          <ac:chgData name="Rimantė Baltulytė" userId="8a3c23e56a7cdab1" providerId="Windows Live" clId="Web-{363F4D5E-61D6-4997-B9C1-BADA9560AEB7}" dt="2022-08-15T10:58:50.818" v="699" actId="20577"/>
          <ac:spMkLst>
            <pc:docMk/>
            <pc:sldMk cId="0" sldId="280"/>
            <ac:spMk id="338" creationId="{00000000-0000-0000-0000-000000000000}"/>
          </ac:spMkLst>
        </pc:spChg>
      </pc:sldChg>
      <pc:sldChg chg="modSp">
        <pc:chgData name="Rimantė Baltulytė" userId="8a3c23e56a7cdab1" providerId="Windows Live" clId="Web-{363F4D5E-61D6-4997-B9C1-BADA9560AEB7}" dt="2022-08-15T10:57:03.349" v="671" actId="20577"/>
        <pc:sldMkLst>
          <pc:docMk/>
          <pc:sldMk cId="0" sldId="285"/>
        </pc:sldMkLst>
        <pc:spChg chg="mod">
          <ac:chgData name="Rimantė Baltulytė" userId="8a3c23e56a7cdab1" providerId="Windows Live" clId="Web-{363F4D5E-61D6-4997-B9C1-BADA9560AEB7}" dt="2022-08-15T10:57:03.349" v="671" actId="20577"/>
          <ac:spMkLst>
            <pc:docMk/>
            <pc:sldMk cId="0" sldId="285"/>
            <ac:spMk id="368" creationId="{00000000-0000-0000-0000-000000000000}"/>
          </ac:spMkLst>
        </pc:spChg>
      </pc:sldChg>
      <pc:sldChg chg="addSp delSp modSp">
        <pc:chgData name="Rimantė Baltulytė" userId="8a3c23e56a7cdab1" providerId="Windows Live" clId="Web-{363F4D5E-61D6-4997-B9C1-BADA9560AEB7}" dt="2022-08-15T10:53:29.662" v="652" actId="1076"/>
        <pc:sldMkLst>
          <pc:docMk/>
          <pc:sldMk cId="0" sldId="286"/>
        </pc:sldMkLst>
        <pc:spChg chg="mod">
          <ac:chgData name="Rimantė Baltulytė" userId="8a3c23e56a7cdab1" providerId="Windows Live" clId="Web-{363F4D5E-61D6-4997-B9C1-BADA9560AEB7}" dt="2022-08-15T10:53:26.334" v="651" actId="20577"/>
          <ac:spMkLst>
            <pc:docMk/>
            <pc:sldMk cId="0" sldId="286"/>
            <ac:spMk id="373" creationId="{00000000-0000-0000-0000-000000000000}"/>
          </ac:spMkLst>
        </pc:spChg>
        <pc:spChg chg="mod">
          <ac:chgData name="Rimantė Baltulytė" userId="8a3c23e56a7cdab1" providerId="Windows Live" clId="Web-{363F4D5E-61D6-4997-B9C1-BADA9560AEB7}" dt="2022-08-15T10:53:02.693" v="629" actId="20577"/>
          <ac:spMkLst>
            <pc:docMk/>
            <pc:sldMk cId="0" sldId="286"/>
            <ac:spMk id="374" creationId="{00000000-0000-0000-0000-000000000000}"/>
          </ac:spMkLst>
        </pc:spChg>
        <pc:graphicFrameChg chg="add mod modGraphic">
          <ac:chgData name="Rimantė Baltulytė" userId="8a3c23e56a7cdab1" providerId="Windows Live" clId="Web-{363F4D5E-61D6-4997-B9C1-BADA9560AEB7}" dt="2022-08-15T10:53:29.662" v="652" actId="1076"/>
          <ac:graphicFrameMkLst>
            <pc:docMk/>
            <pc:sldMk cId="0" sldId="286"/>
            <ac:graphicFrameMk id="2" creationId="{DF91D91E-D8D8-AB20-E681-40C89652EAC7}"/>
          </ac:graphicFrameMkLst>
        </pc:graphicFrameChg>
        <pc:picChg chg="del mod">
          <ac:chgData name="Rimantė Baltulytė" userId="8a3c23e56a7cdab1" providerId="Windows Live" clId="Web-{363F4D5E-61D6-4997-B9C1-BADA9560AEB7}" dt="2022-08-15T10:52:33.225" v="619"/>
          <ac:picMkLst>
            <pc:docMk/>
            <pc:sldMk cId="0" sldId="286"/>
            <ac:picMk id="34" creationId="{00000000-0000-0000-0000-000000000000}"/>
          </ac:picMkLst>
        </pc:picChg>
      </pc:sldChg>
      <pc:sldChg chg="modSp">
        <pc:chgData name="Rimantė Baltulytė" userId="8a3c23e56a7cdab1" providerId="Windows Live" clId="Web-{363F4D5E-61D6-4997-B9C1-BADA9560AEB7}" dt="2022-08-15T10:43:39.820" v="482" actId="20577"/>
        <pc:sldMkLst>
          <pc:docMk/>
          <pc:sldMk cId="0" sldId="291"/>
        </pc:sldMkLst>
        <pc:spChg chg="mod">
          <ac:chgData name="Rimantė Baltulytė" userId="8a3c23e56a7cdab1" providerId="Windows Live" clId="Web-{363F4D5E-61D6-4997-B9C1-BADA9560AEB7}" dt="2022-08-15T10:43:39.820" v="482" actId="20577"/>
          <ac:spMkLst>
            <pc:docMk/>
            <pc:sldMk cId="0" sldId="291"/>
            <ac:spMk id="5" creationId="{00000000-0000-0000-0000-000000000000}"/>
          </ac:spMkLst>
        </pc:spChg>
        <pc:spChg chg="mod">
          <ac:chgData name="Rimantė Baltulytė" userId="8a3c23e56a7cdab1" providerId="Windows Live" clId="Web-{363F4D5E-61D6-4997-B9C1-BADA9560AEB7}" dt="2022-08-15T10:43:17.820" v="475" actId="20577"/>
          <ac:spMkLst>
            <pc:docMk/>
            <pc:sldMk cId="0" sldId="291"/>
            <ac:spMk id="435" creationId="{00000000-0000-0000-0000-000000000000}"/>
          </ac:spMkLst>
        </pc:spChg>
      </pc:sldChg>
      <pc:sldChg chg="modSp">
        <pc:chgData name="Rimantė Baltulytė" userId="8a3c23e56a7cdab1" providerId="Windows Live" clId="Web-{363F4D5E-61D6-4997-B9C1-BADA9560AEB7}" dt="2022-08-15T10:35:50.915" v="428" actId="20577"/>
        <pc:sldMkLst>
          <pc:docMk/>
          <pc:sldMk cId="0" sldId="293"/>
        </pc:sldMkLst>
        <pc:spChg chg="mod">
          <ac:chgData name="Rimantė Baltulytė" userId="8a3c23e56a7cdab1" providerId="Windows Live" clId="Web-{363F4D5E-61D6-4997-B9C1-BADA9560AEB7}" dt="2022-08-15T10:35:50.915" v="428" actId="20577"/>
          <ac:spMkLst>
            <pc:docMk/>
            <pc:sldMk cId="0" sldId="293"/>
            <ac:spMk id="446" creationId="{00000000-0000-0000-0000-000000000000}"/>
          </ac:spMkLst>
        </pc:spChg>
      </pc:sldChg>
      <pc:sldChg chg="modSp">
        <pc:chgData name="Rimantė Baltulytė" userId="8a3c23e56a7cdab1" providerId="Windows Live" clId="Web-{363F4D5E-61D6-4997-B9C1-BADA9560AEB7}" dt="2022-08-15T10:37:29.337" v="439" actId="20577"/>
        <pc:sldMkLst>
          <pc:docMk/>
          <pc:sldMk cId="0" sldId="294"/>
        </pc:sldMkLst>
        <pc:spChg chg="mod">
          <ac:chgData name="Rimantė Baltulytė" userId="8a3c23e56a7cdab1" providerId="Windows Live" clId="Web-{363F4D5E-61D6-4997-B9C1-BADA9560AEB7}" dt="2022-08-15T10:37:29.337" v="439" actId="20577"/>
          <ac:spMkLst>
            <pc:docMk/>
            <pc:sldMk cId="0" sldId="294"/>
            <ac:spMk id="454" creationId="{00000000-0000-0000-0000-000000000000}"/>
          </ac:spMkLst>
        </pc:spChg>
      </pc:sldChg>
      <pc:sldChg chg="addSp delSp modSp">
        <pc:chgData name="Rimantė Baltulytė" userId="8a3c23e56a7cdab1" providerId="Windows Live" clId="Web-{363F4D5E-61D6-4997-B9C1-BADA9560AEB7}" dt="2022-08-15T10:36:58.180" v="436" actId="1076"/>
        <pc:sldMkLst>
          <pc:docMk/>
          <pc:sldMk cId="0" sldId="301"/>
        </pc:sldMkLst>
        <pc:spChg chg="add del mod">
          <ac:chgData name="Rimantė Baltulytė" userId="8a3c23e56a7cdab1" providerId="Windows Live" clId="Web-{363F4D5E-61D6-4997-B9C1-BADA9560AEB7}" dt="2022-08-15T10:36:52.805" v="435"/>
          <ac:spMkLst>
            <pc:docMk/>
            <pc:sldMk cId="0" sldId="301"/>
            <ac:spMk id="4" creationId="{F25C4B98-FD7F-D06C-E181-B11596CA3F20}"/>
          </ac:spMkLst>
        </pc:spChg>
        <pc:spChg chg="add del mod">
          <ac:chgData name="Rimantė Baltulytė" userId="8a3c23e56a7cdab1" providerId="Windows Live" clId="Web-{363F4D5E-61D6-4997-B9C1-BADA9560AEB7}" dt="2022-08-15T10:36:58.180" v="436" actId="1076"/>
          <ac:spMkLst>
            <pc:docMk/>
            <pc:sldMk cId="0" sldId="301"/>
            <ac:spMk id="522" creationId="{00000000-0000-0000-0000-000000000000}"/>
          </ac:spMkLst>
        </pc:spChg>
      </pc:sldChg>
      <pc:sldChg chg="modSp">
        <pc:chgData name="Rimantė Baltulytė" userId="8a3c23e56a7cdab1" providerId="Windows Live" clId="Web-{363F4D5E-61D6-4997-B9C1-BADA9560AEB7}" dt="2022-08-15T10:32:40.791" v="420" actId="20577"/>
        <pc:sldMkLst>
          <pc:docMk/>
          <pc:sldMk cId="0" sldId="306"/>
        </pc:sldMkLst>
        <pc:spChg chg="mod">
          <ac:chgData name="Rimantė Baltulytė" userId="8a3c23e56a7cdab1" providerId="Windows Live" clId="Web-{363F4D5E-61D6-4997-B9C1-BADA9560AEB7}" dt="2022-08-15T10:32:40.791" v="420" actId="20577"/>
          <ac:spMkLst>
            <pc:docMk/>
            <pc:sldMk cId="0" sldId="306"/>
            <ac:spMk id="557" creationId="{00000000-0000-0000-0000-000000000000}"/>
          </ac:spMkLst>
        </pc:spChg>
      </pc:sldChg>
      <pc:sldChg chg="modSp">
        <pc:chgData name="Rimantė Baltulytė" userId="8a3c23e56a7cdab1" providerId="Windows Live" clId="Web-{363F4D5E-61D6-4997-B9C1-BADA9560AEB7}" dt="2022-08-15T10:36:19.306" v="430" actId="20577"/>
        <pc:sldMkLst>
          <pc:docMk/>
          <pc:sldMk cId="0" sldId="312"/>
        </pc:sldMkLst>
        <pc:spChg chg="mod">
          <ac:chgData name="Rimantė Baltulytė" userId="8a3c23e56a7cdab1" providerId="Windows Live" clId="Web-{363F4D5E-61D6-4997-B9C1-BADA9560AEB7}" dt="2022-08-15T10:36:19.306" v="430" actId="20577"/>
          <ac:spMkLst>
            <pc:docMk/>
            <pc:sldMk cId="0" sldId="312"/>
            <ac:spMk id="599" creationId="{00000000-0000-0000-0000-000000000000}"/>
          </ac:spMkLst>
        </pc:spChg>
      </pc:sldChg>
      <pc:sldChg chg="modSp">
        <pc:chgData name="Rimantė Baltulytė" userId="8a3c23e56a7cdab1" providerId="Windows Live" clId="Web-{363F4D5E-61D6-4997-B9C1-BADA9560AEB7}" dt="2022-08-15T10:31:02.666" v="400" actId="20577"/>
        <pc:sldMkLst>
          <pc:docMk/>
          <pc:sldMk cId="0" sldId="313"/>
        </pc:sldMkLst>
        <pc:spChg chg="mod">
          <ac:chgData name="Rimantė Baltulytė" userId="8a3c23e56a7cdab1" providerId="Windows Live" clId="Web-{363F4D5E-61D6-4997-B9C1-BADA9560AEB7}" dt="2022-08-15T10:31:02.666" v="400" actId="20577"/>
          <ac:spMkLst>
            <pc:docMk/>
            <pc:sldMk cId="0" sldId="313"/>
            <ac:spMk id="607" creationId="{00000000-0000-0000-0000-000000000000}"/>
          </ac:spMkLst>
        </pc:spChg>
      </pc:sldChg>
      <pc:sldChg chg="modSp">
        <pc:chgData name="Rimantė Baltulytė" userId="8a3c23e56a7cdab1" providerId="Windows Live" clId="Web-{363F4D5E-61D6-4997-B9C1-BADA9560AEB7}" dt="2022-08-15T10:09:33.185" v="18" actId="20577"/>
        <pc:sldMkLst>
          <pc:docMk/>
          <pc:sldMk cId="0" sldId="315"/>
        </pc:sldMkLst>
        <pc:spChg chg="mod">
          <ac:chgData name="Rimantė Baltulytė" userId="8a3c23e56a7cdab1" providerId="Windows Live" clId="Web-{363F4D5E-61D6-4997-B9C1-BADA9560AEB7}" dt="2022-08-15T10:09:33.185" v="18" actId="20577"/>
          <ac:spMkLst>
            <pc:docMk/>
            <pc:sldMk cId="0" sldId="315"/>
            <ac:spMk id="619" creationId="{00000000-0000-0000-0000-000000000000}"/>
          </ac:spMkLst>
        </pc:spChg>
      </pc:sldChg>
      <pc:sldChg chg="modSp">
        <pc:chgData name="Rimantė Baltulytė" userId="8a3c23e56a7cdab1" providerId="Windows Live" clId="Web-{363F4D5E-61D6-4997-B9C1-BADA9560AEB7}" dt="2022-08-15T10:14:33.559" v="160" actId="20577"/>
        <pc:sldMkLst>
          <pc:docMk/>
          <pc:sldMk cId="0" sldId="316"/>
        </pc:sldMkLst>
        <pc:spChg chg="mod">
          <ac:chgData name="Rimantė Baltulytė" userId="8a3c23e56a7cdab1" providerId="Windows Live" clId="Web-{363F4D5E-61D6-4997-B9C1-BADA9560AEB7}" dt="2022-08-15T10:10:59.294" v="24" actId="20577"/>
          <ac:spMkLst>
            <pc:docMk/>
            <pc:sldMk cId="0" sldId="316"/>
            <ac:spMk id="625" creationId="{00000000-0000-0000-0000-000000000000}"/>
          </ac:spMkLst>
        </pc:spChg>
        <pc:spChg chg="mod">
          <ac:chgData name="Rimantė Baltulytė" userId="8a3c23e56a7cdab1" providerId="Windows Live" clId="Web-{363F4D5E-61D6-4997-B9C1-BADA9560AEB7}" dt="2022-08-15T10:14:33.559" v="160" actId="20577"/>
          <ac:spMkLst>
            <pc:docMk/>
            <pc:sldMk cId="0" sldId="316"/>
            <ac:spMk id="626" creationId="{00000000-0000-0000-0000-000000000000}"/>
          </ac:spMkLst>
        </pc:spChg>
      </pc:sldChg>
      <pc:sldChg chg="modSp">
        <pc:chgData name="Rimantė Baltulytė" userId="8a3c23e56a7cdab1" providerId="Windows Live" clId="Web-{363F4D5E-61D6-4997-B9C1-BADA9560AEB7}" dt="2022-08-15T10:16:28.450" v="220" actId="20577"/>
        <pc:sldMkLst>
          <pc:docMk/>
          <pc:sldMk cId="0" sldId="317"/>
        </pc:sldMkLst>
        <pc:spChg chg="mod">
          <ac:chgData name="Rimantė Baltulytė" userId="8a3c23e56a7cdab1" providerId="Windows Live" clId="Web-{363F4D5E-61D6-4997-B9C1-BADA9560AEB7}" dt="2022-08-15T10:14:46.793" v="169" actId="20577"/>
          <ac:spMkLst>
            <pc:docMk/>
            <pc:sldMk cId="0" sldId="317"/>
            <ac:spMk id="632" creationId="{00000000-0000-0000-0000-000000000000}"/>
          </ac:spMkLst>
        </pc:spChg>
        <pc:spChg chg="mod">
          <ac:chgData name="Rimantė Baltulytė" userId="8a3c23e56a7cdab1" providerId="Windows Live" clId="Web-{363F4D5E-61D6-4997-B9C1-BADA9560AEB7}" dt="2022-08-15T10:16:28.450" v="220" actId="20577"/>
          <ac:spMkLst>
            <pc:docMk/>
            <pc:sldMk cId="0" sldId="317"/>
            <ac:spMk id="633" creationId="{00000000-0000-0000-0000-000000000000}"/>
          </ac:spMkLst>
        </pc:spChg>
      </pc:sldChg>
      <pc:sldChg chg="modSp">
        <pc:chgData name="Rimantė Baltulytė" userId="8a3c23e56a7cdab1" providerId="Windows Live" clId="Web-{363F4D5E-61D6-4997-B9C1-BADA9560AEB7}" dt="2022-08-15T10:28:01.088" v="373" actId="20577"/>
        <pc:sldMkLst>
          <pc:docMk/>
          <pc:sldMk cId="0" sldId="318"/>
        </pc:sldMkLst>
        <pc:spChg chg="mod">
          <ac:chgData name="Rimantė Baltulytė" userId="8a3c23e56a7cdab1" providerId="Windows Live" clId="Web-{363F4D5E-61D6-4997-B9C1-BADA9560AEB7}" dt="2022-08-15T10:28:01.088" v="373" actId="20577"/>
          <ac:spMkLst>
            <pc:docMk/>
            <pc:sldMk cId="0" sldId="318"/>
            <ac:spMk id="639" creationId="{00000000-0000-0000-0000-000000000000}"/>
          </ac:spMkLst>
        </pc:spChg>
        <pc:spChg chg="mod">
          <ac:chgData name="Rimantė Baltulytė" userId="8a3c23e56a7cdab1" providerId="Windows Live" clId="Web-{363F4D5E-61D6-4997-B9C1-BADA9560AEB7}" dt="2022-08-15T10:27:41.073" v="370" actId="20577"/>
          <ac:spMkLst>
            <pc:docMk/>
            <pc:sldMk cId="0" sldId="318"/>
            <ac:spMk id="640" creationId="{00000000-0000-0000-0000-000000000000}"/>
          </ac:spMkLst>
        </pc:spChg>
      </pc:sldChg>
      <pc:sldChg chg="modSp">
        <pc:chgData name="Rimantė Baltulytė" userId="8a3c23e56a7cdab1" providerId="Windows Live" clId="Web-{363F4D5E-61D6-4997-B9C1-BADA9560AEB7}" dt="2022-08-15T10:23:54.198" v="267" actId="20577"/>
        <pc:sldMkLst>
          <pc:docMk/>
          <pc:sldMk cId="0" sldId="319"/>
        </pc:sldMkLst>
        <pc:spChg chg="mod">
          <ac:chgData name="Rimantė Baltulytė" userId="8a3c23e56a7cdab1" providerId="Windows Live" clId="Web-{363F4D5E-61D6-4997-B9C1-BADA9560AEB7}" dt="2022-08-15T10:19:50.402" v="235" actId="20577"/>
          <ac:spMkLst>
            <pc:docMk/>
            <pc:sldMk cId="0" sldId="319"/>
            <ac:spMk id="646" creationId="{00000000-0000-0000-0000-000000000000}"/>
          </ac:spMkLst>
        </pc:spChg>
        <pc:spChg chg="mod">
          <ac:chgData name="Rimantė Baltulytė" userId="8a3c23e56a7cdab1" providerId="Windows Live" clId="Web-{363F4D5E-61D6-4997-B9C1-BADA9560AEB7}" dt="2022-08-15T10:23:54.198" v="267" actId="20577"/>
          <ac:spMkLst>
            <pc:docMk/>
            <pc:sldMk cId="0" sldId="319"/>
            <ac:spMk id="647" creationId="{00000000-0000-0000-0000-000000000000}"/>
          </ac:spMkLst>
        </pc:spChg>
      </pc:sldChg>
      <pc:sldChg chg="modSp">
        <pc:chgData name="Rimantė Baltulytė" userId="8a3c23e56a7cdab1" providerId="Windows Live" clId="Web-{363F4D5E-61D6-4997-B9C1-BADA9560AEB7}" dt="2022-08-15T10:32:17.759" v="418" actId="20577"/>
        <pc:sldMkLst>
          <pc:docMk/>
          <pc:sldMk cId="1539725943" sldId="339"/>
        </pc:sldMkLst>
        <pc:spChg chg="mod">
          <ac:chgData name="Rimantė Baltulytė" userId="8a3c23e56a7cdab1" providerId="Windows Live" clId="Web-{363F4D5E-61D6-4997-B9C1-BADA9560AEB7}" dt="2022-08-15T10:32:17.759" v="418" actId="20577"/>
          <ac:spMkLst>
            <pc:docMk/>
            <pc:sldMk cId="1539725943" sldId="339"/>
            <ac:spMk id="2" creationId="{77C76090-D3DE-5BF9-1EDB-9CAD89E44ECE}"/>
          </ac:spMkLst>
        </pc:spChg>
      </pc:sldChg>
      <pc:sldChg chg="modSp">
        <pc:chgData name="Rimantė Baltulytė" userId="8a3c23e56a7cdab1" providerId="Windows Live" clId="Web-{363F4D5E-61D6-4997-B9C1-BADA9560AEB7}" dt="2022-08-15T10:31:53.166" v="414" actId="20577"/>
        <pc:sldMkLst>
          <pc:docMk/>
          <pc:sldMk cId="1380839269" sldId="341"/>
        </pc:sldMkLst>
        <pc:spChg chg="mod">
          <ac:chgData name="Rimantė Baltulytė" userId="8a3c23e56a7cdab1" providerId="Windows Live" clId="Web-{363F4D5E-61D6-4997-B9C1-BADA9560AEB7}" dt="2022-08-15T10:31:53.166" v="414" actId="20577"/>
          <ac:spMkLst>
            <pc:docMk/>
            <pc:sldMk cId="1380839269" sldId="341"/>
            <ac:spMk id="187" creationId="{00000000-0000-0000-0000-000000000000}"/>
          </ac:spMkLst>
        </pc:spChg>
      </pc:sldChg>
      <pc:sldChg chg="modSp">
        <pc:chgData name="Rimantė Baltulytė" userId="8a3c23e56a7cdab1" providerId="Windows Live" clId="Web-{363F4D5E-61D6-4997-B9C1-BADA9560AEB7}" dt="2022-08-15T11:28:02.563" v="870" actId="20577"/>
        <pc:sldMkLst>
          <pc:docMk/>
          <pc:sldMk cId="907908634" sldId="342"/>
        </pc:sldMkLst>
        <pc:spChg chg="mod">
          <ac:chgData name="Rimantė Baltulytė" userId="8a3c23e56a7cdab1" providerId="Windows Live" clId="Web-{363F4D5E-61D6-4997-B9C1-BADA9560AEB7}" dt="2022-08-15T11:28:02.563" v="870" actId="20577"/>
          <ac:spMkLst>
            <pc:docMk/>
            <pc:sldMk cId="907908634" sldId="342"/>
            <ac:spMk id="177" creationId="{00000000-0000-0000-0000-000000000000}"/>
          </ac:spMkLst>
        </pc:spChg>
      </pc:sldChg>
      <pc:sldChg chg="modSp">
        <pc:chgData name="Rimantė Baltulytė" userId="8a3c23e56a7cdab1" providerId="Windows Live" clId="Web-{363F4D5E-61D6-4997-B9C1-BADA9560AEB7}" dt="2022-08-15T10:57:42.161" v="679" actId="20577"/>
        <pc:sldMkLst>
          <pc:docMk/>
          <pc:sldMk cId="1550721172" sldId="346"/>
        </pc:sldMkLst>
        <pc:spChg chg="mod">
          <ac:chgData name="Rimantė Baltulytė" userId="8a3c23e56a7cdab1" providerId="Windows Live" clId="Web-{363F4D5E-61D6-4997-B9C1-BADA9560AEB7}" dt="2022-08-15T10:57:42.161" v="679" actId="20577"/>
          <ac:spMkLst>
            <pc:docMk/>
            <pc:sldMk cId="1550721172" sldId="346"/>
            <ac:spMk id="356" creationId="{00000000-0000-0000-0000-000000000000}"/>
          </ac:spMkLst>
        </pc:spChg>
      </pc:sldChg>
      <pc:sldChg chg="modSp">
        <pc:chgData name="Rimantė Baltulytė" userId="8a3c23e56a7cdab1" providerId="Windows Live" clId="Web-{363F4D5E-61D6-4997-B9C1-BADA9560AEB7}" dt="2022-08-15T10:44:10.476" v="484" actId="20577"/>
        <pc:sldMkLst>
          <pc:docMk/>
          <pc:sldMk cId="274402183" sldId="347"/>
        </pc:sldMkLst>
        <pc:spChg chg="mod">
          <ac:chgData name="Rimantė Baltulytė" userId="8a3c23e56a7cdab1" providerId="Windows Live" clId="Web-{363F4D5E-61D6-4997-B9C1-BADA9560AEB7}" dt="2022-08-15T10:44:10.476" v="484" actId="20577"/>
          <ac:spMkLst>
            <pc:docMk/>
            <pc:sldMk cId="274402183" sldId="347"/>
            <ac:spMk id="409" creationId="{00000000-0000-0000-0000-000000000000}"/>
          </ac:spMkLst>
        </pc:spChg>
      </pc:sldChg>
      <pc:sldChg chg="modSp">
        <pc:chgData name="Rimantė Baltulytė" userId="8a3c23e56a7cdab1" providerId="Windows Live" clId="Web-{363F4D5E-61D6-4997-B9C1-BADA9560AEB7}" dt="2022-08-15T10:27:14.338" v="367" actId="20577"/>
        <pc:sldMkLst>
          <pc:docMk/>
          <pc:sldMk cId="3244735039" sldId="350"/>
        </pc:sldMkLst>
        <pc:spChg chg="mod">
          <ac:chgData name="Rimantė Baltulytė" userId="8a3c23e56a7cdab1" providerId="Windows Live" clId="Web-{363F4D5E-61D6-4997-B9C1-BADA9560AEB7}" dt="2022-08-15T10:24:10.151" v="280" actId="20577"/>
          <ac:spMkLst>
            <pc:docMk/>
            <pc:sldMk cId="3244735039" sldId="350"/>
            <ac:spMk id="2" creationId="{00000000-0000-0000-0000-000000000000}"/>
          </ac:spMkLst>
        </pc:spChg>
        <pc:spChg chg="mod">
          <ac:chgData name="Rimantė Baltulytė" userId="8a3c23e56a7cdab1" providerId="Windows Live" clId="Web-{363F4D5E-61D6-4997-B9C1-BADA9560AEB7}" dt="2022-08-15T10:27:14.338" v="367" actId="20577"/>
          <ac:spMkLst>
            <pc:docMk/>
            <pc:sldMk cId="3244735039" sldId="350"/>
            <ac:spMk id="3" creationId="{00000000-0000-0000-0000-000000000000}"/>
          </ac:spMkLst>
        </pc:spChg>
      </pc:sldChg>
      <pc:sldChg chg="modSp">
        <pc:chgData name="Rimantė Baltulytė" userId="8a3c23e56a7cdab1" providerId="Windows Live" clId="Web-{363F4D5E-61D6-4997-B9C1-BADA9560AEB7}" dt="2022-08-15T12:26:21.503" v="897" actId="20577"/>
        <pc:sldMkLst>
          <pc:docMk/>
          <pc:sldMk cId="716085957" sldId="352"/>
        </pc:sldMkLst>
        <pc:spChg chg="mod">
          <ac:chgData name="Rimantė Baltulytė" userId="8a3c23e56a7cdab1" providerId="Windows Live" clId="Web-{363F4D5E-61D6-4997-B9C1-BADA9560AEB7}" dt="2022-08-15T12:25:04.409" v="877" actId="20577"/>
          <ac:spMkLst>
            <pc:docMk/>
            <pc:sldMk cId="716085957" sldId="352"/>
            <ac:spMk id="2" creationId="{00000000-0000-0000-0000-000000000000}"/>
          </ac:spMkLst>
        </pc:spChg>
        <pc:spChg chg="mod">
          <ac:chgData name="Rimantė Baltulytė" userId="8a3c23e56a7cdab1" providerId="Windows Live" clId="Web-{363F4D5E-61D6-4997-B9C1-BADA9560AEB7}" dt="2022-08-15T12:26:21.503" v="897" actId="20577"/>
          <ac:spMkLst>
            <pc:docMk/>
            <pc:sldMk cId="716085957" sldId="352"/>
            <ac:spMk id="3" creationId="{00000000-0000-0000-0000-000000000000}"/>
          </ac:spMkLst>
        </pc:spChg>
      </pc:sldChg>
      <pc:sldChg chg="modSp">
        <pc:chgData name="Rimantė Baltulytė" userId="8a3c23e56a7cdab1" providerId="Windows Live" clId="Web-{363F4D5E-61D6-4997-B9C1-BADA9560AEB7}" dt="2022-08-15T12:44:15.159" v="926" actId="20577"/>
        <pc:sldMkLst>
          <pc:docMk/>
          <pc:sldMk cId="1612549624" sldId="353"/>
        </pc:sldMkLst>
        <pc:spChg chg="mod">
          <ac:chgData name="Rimantė Baltulytė" userId="8a3c23e56a7cdab1" providerId="Windows Live" clId="Web-{363F4D5E-61D6-4997-B9C1-BADA9560AEB7}" dt="2022-08-15T12:44:15.159" v="926" actId="20577"/>
          <ac:spMkLst>
            <pc:docMk/>
            <pc:sldMk cId="1612549624" sldId="353"/>
            <ac:spMk id="2" creationId="{00000000-0000-0000-0000-000000000000}"/>
          </ac:spMkLst>
        </pc:spChg>
        <pc:spChg chg="mod">
          <ac:chgData name="Rimantė Baltulytė" userId="8a3c23e56a7cdab1" providerId="Windows Live" clId="Web-{363F4D5E-61D6-4997-B9C1-BADA9560AEB7}" dt="2022-08-15T12:43:24.269" v="904" actId="20577"/>
          <ac:spMkLst>
            <pc:docMk/>
            <pc:sldMk cId="1612549624" sldId="353"/>
            <ac:spMk id="3" creationId="{00000000-0000-0000-0000-000000000000}"/>
          </ac:spMkLst>
        </pc:spChg>
      </pc:sldChg>
      <pc:sldChg chg="modSp">
        <pc:chgData name="Rimantė Baltulytė" userId="8a3c23e56a7cdab1" providerId="Windows Live" clId="Web-{363F4D5E-61D6-4997-B9C1-BADA9560AEB7}" dt="2022-08-15T12:44:24.847" v="938" actId="20577"/>
        <pc:sldMkLst>
          <pc:docMk/>
          <pc:sldMk cId="2140985044" sldId="354"/>
        </pc:sldMkLst>
        <pc:spChg chg="mod">
          <ac:chgData name="Rimantė Baltulytė" userId="8a3c23e56a7cdab1" providerId="Windows Live" clId="Web-{363F4D5E-61D6-4997-B9C1-BADA9560AEB7}" dt="2022-08-15T12:44:24.847" v="938" actId="20577"/>
          <ac:spMkLst>
            <pc:docMk/>
            <pc:sldMk cId="2140985044" sldId="354"/>
            <ac:spMk id="3" creationId="{00000000-0000-0000-0000-000000000000}"/>
          </ac:spMkLst>
        </pc:spChg>
      </pc:sldChg>
    </pc:docChg>
  </pc:docChgLst>
  <pc:docChgLst>
    <pc:chgData name="Rimantė Baltulytė" userId="8a3c23e56a7cdab1" providerId="Windows Live" clId="Web-{C7E638DB-5C41-4AFE-9EA5-B3E6EAF778A5}"/>
    <pc:docChg chg="modSld">
      <pc:chgData name="Rimantė Baltulytė" userId="8a3c23e56a7cdab1" providerId="Windows Live" clId="Web-{C7E638DB-5C41-4AFE-9EA5-B3E6EAF778A5}" dt="2022-08-14T11:14:24.257" v="167" actId="20577"/>
      <pc:docMkLst>
        <pc:docMk/>
      </pc:docMkLst>
      <pc:sldChg chg="addSp delSp modSp">
        <pc:chgData name="Rimantė Baltulytė" userId="8a3c23e56a7cdab1" providerId="Windows Live" clId="Web-{C7E638DB-5C41-4AFE-9EA5-B3E6EAF778A5}" dt="2022-08-14T10:29:11.188" v="18" actId="20577"/>
        <pc:sldMkLst>
          <pc:docMk/>
          <pc:sldMk cId="0" sldId="282"/>
        </pc:sldMkLst>
        <pc:spChg chg="add mod">
          <ac:chgData name="Rimantė Baltulytė" userId="8a3c23e56a7cdab1" providerId="Windows Live" clId="Web-{C7E638DB-5C41-4AFE-9EA5-B3E6EAF778A5}" dt="2022-08-14T10:29:11.188" v="18" actId="20577"/>
          <ac:spMkLst>
            <pc:docMk/>
            <pc:sldMk cId="0" sldId="282"/>
            <ac:spMk id="3" creationId="{659ED869-B739-8C48-7EDA-C088DAB53AC4}"/>
          </ac:spMkLst>
        </pc:spChg>
        <pc:spChg chg="del mod">
          <ac:chgData name="Rimantė Baltulytė" userId="8a3c23e56a7cdab1" providerId="Windows Live" clId="Web-{C7E638DB-5C41-4AFE-9EA5-B3E6EAF778A5}" dt="2022-08-14T10:28:33.781" v="11"/>
          <ac:spMkLst>
            <pc:docMk/>
            <pc:sldMk cId="0" sldId="282"/>
            <ac:spMk id="350" creationId="{00000000-0000-0000-0000-000000000000}"/>
          </ac:spMkLst>
        </pc:spChg>
      </pc:sldChg>
      <pc:sldChg chg="modSp">
        <pc:chgData name="Rimantė Baltulytė" userId="8a3c23e56a7cdab1" providerId="Windows Live" clId="Web-{C7E638DB-5C41-4AFE-9EA5-B3E6EAF778A5}" dt="2022-08-14T10:37:48.776" v="75" actId="20577"/>
        <pc:sldMkLst>
          <pc:docMk/>
          <pc:sldMk cId="0" sldId="283"/>
        </pc:sldMkLst>
        <pc:spChg chg="mod">
          <ac:chgData name="Rimantė Baltulytė" userId="8a3c23e56a7cdab1" providerId="Windows Live" clId="Web-{C7E638DB-5C41-4AFE-9EA5-B3E6EAF778A5}" dt="2022-08-14T10:34:20.319" v="65" actId="20577"/>
          <ac:spMkLst>
            <pc:docMk/>
            <pc:sldMk cId="0" sldId="283"/>
            <ac:spMk id="355" creationId="{00000000-0000-0000-0000-000000000000}"/>
          </ac:spMkLst>
        </pc:spChg>
        <pc:spChg chg="mod">
          <ac:chgData name="Rimantė Baltulytė" userId="8a3c23e56a7cdab1" providerId="Windows Live" clId="Web-{C7E638DB-5C41-4AFE-9EA5-B3E6EAF778A5}" dt="2022-08-14T10:37:48.776" v="75" actId="20577"/>
          <ac:spMkLst>
            <pc:docMk/>
            <pc:sldMk cId="0" sldId="283"/>
            <ac:spMk id="356" creationId="{00000000-0000-0000-0000-000000000000}"/>
          </ac:spMkLst>
        </pc:spChg>
      </pc:sldChg>
      <pc:sldChg chg="modSp">
        <pc:chgData name="Rimantė Baltulytė" userId="8a3c23e56a7cdab1" providerId="Windows Live" clId="Web-{C7E638DB-5C41-4AFE-9EA5-B3E6EAF778A5}" dt="2022-08-14T10:48:33.091" v="118" actId="20577"/>
        <pc:sldMkLst>
          <pc:docMk/>
          <pc:sldMk cId="0" sldId="284"/>
        </pc:sldMkLst>
        <pc:spChg chg="mod">
          <ac:chgData name="Rimantė Baltulytė" userId="8a3c23e56a7cdab1" providerId="Windows Live" clId="Web-{C7E638DB-5C41-4AFE-9EA5-B3E6EAF778A5}" dt="2022-08-14T10:48:33.091" v="118" actId="20577"/>
          <ac:spMkLst>
            <pc:docMk/>
            <pc:sldMk cId="0" sldId="284"/>
            <ac:spMk id="361" creationId="{00000000-0000-0000-0000-000000000000}"/>
          </ac:spMkLst>
        </pc:spChg>
      </pc:sldChg>
      <pc:sldChg chg="modSp">
        <pc:chgData name="Rimantė Baltulytė" userId="8a3c23e56a7cdab1" providerId="Windows Live" clId="Web-{C7E638DB-5C41-4AFE-9EA5-B3E6EAF778A5}" dt="2022-08-14T10:40:49.576" v="114" actId="20577"/>
        <pc:sldMkLst>
          <pc:docMk/>
          <pc:sldMk cId="0" sldId="285"/>
        </pc:sldMkLst>
        <pc:spChg chg="mod">
          <ac:chgData name="Rimantė Baltulytė" userId="8a3c23e56a7cdab1" providerId="Windows Live" clId="Web-{C7E638DB-5C41-4AFE-9EA5-B3E6EAF778A5}" dt="2022-08-14T10:40:49.576" v="114" actId="20577"/>
          <ac:spMkLst>
            <pc:docMk/>
            <pc:sldMk cId="0" sldId="285"/>
            <ac:spMk id="367" creationId="{00000000-0000-0000-0000-000000000000}"/>
          </ac:spMkLst>
        </pc:spChg>
      </pc:sldChg>
      <pc:sldChg chg="modSp">
        <pc:chgData name="Rimantė Baltulytė" userId="8a3c23e56a7cdab1" providerId="Windows Live" clId="Web-{C7E638DB-5C41-4AFE-9EA5-B3E6EAF778A5}" dt="2022-08-14T10:50:20.250" v="122" actId="20577"/>
        <pc:sldMkLst>
          <pc:docMk/>
          <pc:sldMk cId="0" sldId="286"/>
        </pc:sldMkLst>
        <pc:spChg chg="mod">
          <ac:chgData name="Rimantė Baltulytė" userId="8a3c23e56a7cdab1" providerId="Windows Live" clId="Web-{C7E638DB-5C41-4AFE-9EA5-B3E6EAF778A5}" dt="2022-08-14T10:50:20.250" v="122" actId="20577"/>
          <ac:spMkLst>
            <pc:docMk/>
            <pc:sldMk cId="0" sldId="286"/>
            <ac:spMk id="373" creationId="{00000000-0000-0000-0000-000000000000}"/>
          </ac:spMkLst>
        </pc:spChg>
        <pc:spChg chg="mod">
          <ac:chgData name="Rimantė Baltulytė" userId="8a3c23e56a7cdab1" providerId="Windows Live" clId="Web-{C7E638DB-5C41-4AFE-9EA5-B3E6EAF778A5}" dt="2022-08-14T10:50:08.202" v="121" actId="20577"/>
          <ac:spMkLst>
            <pc:docMk/>
            <pc:sldMk cId="0" sldId="286"/>
            <ac:spMk id="374" creationId="{00000000-0000-0000-0000-000000000000}"/>
          </ac:spMkLst>
        </pc:spChg>
      </pc:sldChg>
      <pc:sldChg chg="modSp">
        <pc:chgData name="Rimantė Baltulytė" userId="8a3c23e56a7cdab1" providerId="Windows Live" clId="Web-{C7E638DB-5C41-4AFE-9EA5-B3E6EAF778A5}" dt="2022-08-14T11:10:08.285" v="136" actId="20577"/>
        <pc:sldMkLst>
          <pc:docMk/>
          <pc:sldMk cId="0" sldId="287"/>
        </pc:sldMkLst>
        <pc:spChg chg="mod">
          <ac:chgData name="Rimantė Baltulytė" userId="8a3c23e56a7cdab1" providerId="Windows Live" clId="Web-{C7E638DB-5C41-4AFE-9EA5-B3E6EAF778A5}" dt="2022-08-14T10:51:19.082" v="132" actId="20577"/>
          <ac:spMkLst>
            <pc:docMk/>
            <pc:sldMk cId="0" sldId="287"/>
            <ac:spMk id="409" creationId="{00000000-0000-0000-0000-000000000000}"/>
          </ac:spMkLst>
        </pc:spChg>
        <pc:spChg chg="mod">
          <ac:chgData name="Rimantė Baltulytė" userId="8a3c23e56a7cdab1" providerId="Windows Live" clId="Web-{C7E638DB-5C41-4AFE-9EA5-B3E6EAF778A5}" dt="2022-08-14T11:10:08.285" v="136" actId="20577"/>
          <ac:spMkLst>
            <pc:docMk/>
            <pc:sldMk cId="0" sldId="287"/>
            <ac:spMk id="410" creationId="{00000000-0000-0000-0000-000000000000}"/>
          </ac:spMkLst>
        </pc:spChg>
      </pc:sldChg>
      <pc:sldChg chg="modSp">
        <pc:chgData name="Rimantė Baltulytė" userId="8a3c23e56a7cdab1" providerId="Windows Live" clId="Web-{C7E638DB-5C41-4AFE-9EA5-B3E6EAF778A5}" dt="2022-08-14T10:34:03.069" v="48" actId="20577"/>
        <pc:sldMkLst>
          <pc:docMk/>
          <pc:sldMk cId="3747905554" sldId="345"/>
        </pc:sldMkLst>
        <pc:spChg chg="mod">
          <ac:chgData name="Rimantė Baltulytė" userId="8a3c23e56a7cdab1" providerId="Windows Live" clId="Web-{C7E638DB-5C41-4AFE-9EA5-B3E6EAF778A5}" dt="2022-08-14T10:29:35.126" v="28" actId="20577"/>
          <ac:spMkLst>
            <pc:docMk/>
            <pc:sldMk cId="3747905554" sldId="345"/>
            <ac:spMk id="349" creationId="{00000000-0000-0000-0000-000000000000}"/>
          </ac:spMkLst>
        </pc:spChg>
        <pc:spChg chg="mod">
          <ac:chgData name="Rimantė Baltulytė" userId="8a3c23e56a7cdab1" providerId="Windows Live" clId="Web-{C7E638DB-5C41-4AFE-9EA5-B3E6EAF778A5}" dt="2022-08-14T10:34:03.069" v="48" actId="20577"/>
          <ac:spMkLst>
            <pc:docMk/>
            <pc:sldMk cId="3747905554" sldId="345"/>
            <ac:spMk id="350" creationId="{00000000-0000-0000-0000-000000000000}"/>
          </ac:spMkLst>
        </pc:spChg>
      </pc:sldChg>
      <pc:sldChg chg="modSp">
        <pc:chgData name="Rimantė Baltulytė" userId="8a3c23e56a7cdab1" providerId="Windows Live" clId="Web-{C7E638DB-5C41-4AFE-9EA5-B3E6EAF778A5}" dt="2022-08-14T10:40:08.982" v="93" actId="20577"/>
        <pc:sldMkLst>
          <pc:docMk/>
          <pc:sldMk cId="1550721172" sldId="346"/>
        </pc:sldMkLst>
        <pc:spChg chg="mod">
          <ac:chgData name="Rimantė Baltulytė" userId="8a3c23e56a7cdab1" providerId="Windows Live" clId="Web-{C7E638DB-5C41-4AFE-9EA5-B3E6EAF778A5}" dt="2022-08-14T10:38:20.448" v="82" actId="20577"/>
          <ac:spMkLst>
            <pc:docMk/>
            <pc:sldMk cId="1550721172" sldId="346"/>
            <ac:spMk id="355" creationId="{00000000-0000-0000-0000-000000000000}"/>
          </ac:spMkLst>
        </pc:spChg>
        <pc:spChg chg="mod">
          <ac:chgData name="Rimantė Baltulytė" userId="8a3c23e56a7cdab1" providerId="Windows Live" clId="Web-{C7E638DB-5C41-4AFE-9EA5-B3E6EAF778A5}" dt="2022-08-14T10:40:08.982" v="93" actId="20577"/>
          <ac:spMkLst>
            <pc:docMk/>
            <pc:sldMk cId="1550721172" sldId="346"/>
            <ac:spMk id="356" creationId="{00000000-0000-0000-0000-000000000000}"/>
          </ac:spMkLst>
        </pc:spChg>
      </pc:sldChg>
      <pc:sldChg chg="modSp">
        <pc:chgData name="Rimantė Baltulytė" userId="8a3c23e56a7cdab1" providerId="Windows Live" clId="Web-{C7E638DB-5C41-4AFE-9EA5-B3E6EAF778A5}" dt="2022-08-14T11:14:24.257" v="167" actId="20577"/>
        <pc:sldMkLst>
          <pc:docMk/>
          <pc:sldMk cId="274402183" sldId="347"/>
        </pc:sldMkLst>
        <pc:spChg chg="mod">
          <ac:chgData name="Rimantė Baltulytė" userId="8a3c23e56a7cdab1" providerId="Windows Live" clId="Web-{C7E638DB-5C41-4AFE-9EA5-B3E6EAF778A5}" dt="2022-08-14T11:11:13.131" v="155" actId="20577"/>
          <ac:spMkLst>
            <pc:docMk/>
            <pc:sldMk cId="274402183" sldId="347"/>
            <ac:spMk id="409" creationId="{00000000-0000-0000-0000-000000000000}"/>
          </ac:spMkLst>
        </pc:spChg>
        <pc:spChg chg="mod">
          <ac:chgData name="Rimantė Baltulytė" userId="8a3c23e56a7cdab1" providerId="Windows Live" clId="Web-{C7E638DB-5C41-4AFE-9EA5-B3E6EAF778A5}" dt="2022-08-14T11:14:24.257" v="167" actId="20577"/>
          <ac:spMkLst>
            <pc:docMk/>
            <pc:sldMk cId="274402183" sldId="347"/>
            <ac:spMk id="410" creationId="{00000000-0000-0000-0000-000000000000}"/>
          </ac:spMkLst>
        </pc:spChg>
      </pc:sldChg>
    </pc:docChg>
  </pc:docChgLst>
  <pc:docChgLst>
    <pc:chgData name="Rimantė Baltulytė" userId="8a3c23e56a7cdab1" providerId="Windows Live" clId="Web-{BB87C064-0B14-4F6B-A888-334713B650F1}"/>
    <pc:docChg chg="modSld">
      <pc:chgData name="Rimantė Baltulytė" userId="8a3c23e56a7cdab1" providerId="Windows Live" clId="Web-{BB87C064-0B14-4F6B-A888-334713B650F1}" dt="2022-08-14T11:22:48.190" v="3" actId="20577"/>
      <pc:docMkLst>
        <pc:docMk/>
      </pc:docMkLst>
      <pc:sldChg chg="modSp">
        <pc:chgData name="Rimantė Baltulytė" userId="8a3c23e56a7cdab1" providerId="Windows Live" clId="Web-{BB87C064-0B14-4F6B-A888-334713B650F1}" dt="2022-08-14T11:22:48.190" v="3" actId="20577"/>
        <pc:sldMkLst>
          <pc:docMk/>
          <pc:sldMk cId="0" sldId="288"/>
        </pc:sldMkLst>
        <pc:spChg chg="mod">
          <ac:chgData name="Rimantė Baltulytė" userId="8a3c23e56a7cdab1" providerId="Windows Live" clId="Web-{BB87C064-0B14-4F6B-A888-334713B650F1}" dt="2022-08-14T11:16:23.127" v="0" actId="20577"/>
          <ac:spMkLst>
            <pc:docMk/>
            <pc:sldMk cId="0" sldId="288"/>
            <ac:spMk id="415" creationId="{00000000-0000-0000-0000-000000000000}"/>
          </ac:spMkLst>
        </pc:spChg>
        <pc:spChg chg="mod">
          <ac:chgData name="Rimantė Baltulytė" userId="8a3c23e56a7cdab1" providerId="Windows Live" clId="Web-{BB87C064-0B14-4F6B-A888-334713B650F1}" dt="2022-08-14T11:22:48.190" v="3" actId="20577"/>
          <ac:spMkLst>
            <pc:docMk/>
            <pc:sldMk cId="0" sldId="288"/>
            <ac:spMk id="416" creationId="{00000000-0000-0000-0000-000000000000}"/>
          </ac:spMkLst>
        </pc:spChg>
      </pc:sldChg>
    </pc:docChg>
  </pc:docChgLst>
  <pc:docChgLst>
    <pc:chgData name="Rimantė Baltulytė" userId="8a3c23e56a7cdab1" providerId="Windows Live" clId="Web-{AE19B5DE-34B0-4CB6-92FD-8D77206C846D}"/>
    <pc:docChg chg="modSld">
      <pc:chgData name="Rimantė Baltulytė" userId="8a3c23e56a7cdab1" providerId="Windows Live" clId="Web-{AE19B5DE-34B0-4CB6-92FD-8D77206C846D}" dt="2022-08-15T10:07:11.247" v="120" actId="20577"/>
      <pc:docMkLst>
        <pc:docMk/>
      </pc:docMkLst>
      <pc:sldChg chg="modSp">
        <pc:chgData name="Rimantė Baltulytė" userId="8a3c23e56a7cdab1" providerId="Windows Live" clId="Web-{AE19B5DE-34B0-4CB6-92FD-8D77206C846D}" dt="2022-08-15T09:51:44.509" v="19" actId="20577"/>
        <pc:sldMkLst>
          <pc:docMk/>
          <pc:sldMk cId="0" sldId="310"/>
        </pc:sldMkLst>
        <pc:spChg chg="mod">
          <ac:chgData name="Rimantė Baltulytė" userId="8a3c23e56a7cdab1" providerId="Windows Live" clId="Web-{AE19B5DE-34B0-4CB6-92FD-8D77206C846D}" dt="2022-08-15T09:51:44.509" v="19" actId="20577"/>
          <ac:spMkLst>
            <pc:docMk/>
            <pc:sldMk cId="0" sldId="310"/>
            <ac:spMk id="586" creationId="{00000000-0000-0000-0000-000000000000}"/>
          </ac:spMkLst>
        </pc:spChg>
      </pc:sldChg>
      <pc:sldChg chg="modSp">
        <pc:chgData name="Rimantė Baltulytė" userId="8a3c23e56a7cdab1" providerId="Windows Live" clId="Web-{AE19B5DE-34B0-4CB6-92FD-8D77206C846D}" dt="2022-08-15T09:57:55.587" v="33" actId="20577"/>
        <pc:sldMkLst>
          <pc:docMk/>
          <pc:sldMk cId="0" sldId="311"/>
        </pc:sldMkLst>
        <pc:spChg chg="mod">
          <ac:chgData name="Rimantė Baltulytė" userId="8a3c23e56a7cdab1" providerId="Windows Live" clId="Web-{AE19B5DE-34B0-4CB6-92FD-8D77206C846D}" dt="2022-08-15T09:57:55.587" v="33" actId="20577"/>
          <ac:spMkLst>
            <pc:docMk/>
            <pc:sldMk cId="0" sldId="311"/>
            <ac:spMk id="593" creationId="{00000000-0000-0000-0000-000000000000}"/>
          </ac:spMkLst>
        </pc:spChg>
      </pc:sldChg>
      <pc:sldChg chg="modSp">
        <pc:chgData name="Rimantė Baltulytė" userId="8a3c23e56a7cdab1" providerId="Windows Live" clId="Web-{AE19B5DE-34B0-4CB6-92FD-8D77206C846D}" dt="2022-08-15T10:04:35.679" v="54" actId="20577"/>
        <pc:sldMkLst>
          <pc:docMk/>
          <pc:sldMk cId="0" sldId="312"/>
        </pc:sldMkLst>
        <pc:spChg chg="mod">
          <ac:chgData name="Rimantė Baltulytė" userId="8a3c23e56a7cdab1" providerId="Windows Live" clId="Web-{AE19B5DE-34B0-4CB6-92FD-8D77206C846D}" dt="2022-08-15T09:58:33.761" v="44" actId="20577"/>
          <ac:spMkLst>
            <pc:docMk/>
            <pc:sldMk cId="0" sldId="312"/>
            <ac:spMk id="599" creationId="{00000000-0000-0000-0000-000000000000}"/>
          </ac:spMkLst>
        </pc:spChg>
        <pc:spChg chg="mod">
          <ac:chgData name="Rimantė Baltulytė" userId="8a3c23e56a7cdab1" providerId="Windows Live" clId="Web-{AE19B5DE-34B0-4CB6-92FD-8D77206C846D}" dt="2022-08-15T10:04:35.679" v="54" actId="20577"/>
          <ac:spMkLst>
            <pc:docMk/>
            <pc:sldMk cId="0" sldId="312"/>
            <ac:spMk id="600" creationId="{00000000-0000-0000-0000-000000000000}"/>
          </ac:spMkLst>
        </pc:spChg>
      </pc:sldChg>
      <pc:sldChg chg="modSp">
        <pc:chgData name="Rimantė Baltulytė" userId="8a3c23e56a7cdab1" providerId="Windows Live" clId="Web-{AE19B5DE-34B0-4CB6-92FD-8D77206C846D}" dt="2022-08-15T10:06:02.088" v="100" actId="20577"/>
        <pc:sldMkLst>
          <pc:docMk/>
          <pc:sldMk cId="0" sldId="313"/>
        </pc:sldMkLst>
        <pc:spChg chg="mod">
          <ac:chgData name="Rimantė Baltulytė" userId="8a3c23e56a7cdab1" providerId="Windows Live" clId="Web-{AE19B5DE-34B0-4CB6-92FD-8D77206C846D}" dt="2022-08-15T10:05:14.524" v="68" actId="20577"/>
          <ac:spMkLst>
            <pc:docMk/>
            <pc:sldMk cId="0" sldId="313"/>
            <ac:spMk id="606" creationId="{00000000-0000-0000-0000-000000000000}"/>
          </ac:spMkLst>
        </pc:spChg>
        <pc:spChg chg="mod">
          <ac:chgData name="Rimantė Baltulytė" userId="8a3c23e56a7cdab1" providerId="Windows Live" clId="Web-{AE19B5DE-34B0-4CB6-92FD-8D77206C846D}" dt="2022-08-15T10:06:02.088" v="100" actId="20577"/>
          <ac:spMkLst>
            <pc:docMk/>
            <pc:sldMk cId="0" sldId="313"/>
            <ac:spMk id="607" creationId="{00000000-0000-0000-0000-000000000000}"/>
          </ac:spMkLst>
        </pc:spChg>
      </pc:sldChg>
      <pc:sldChg chg="modSp">
        <pc:chgData name="Rimantė Baltulytė" userId="8a3c23e56a7cdab1" providerId="Windows Live" clId="Web-{AE19B5DE-34B0-4CB6-92FD-8D77206C846D}" dt="2022-08-15T10:07:11.247" v="120" actId="20577"/>
        <pc:sldMkLst>
          <pc:docMk/>
          <pc:sldMk cId="0" sldId="315"/>
        </pc:sldMkLst>
        <pc:spChg chg="mod">
          <ac:chgData name="Rimantė Baltulytė" userId="8a3c23e56a7cdab1" providerId="Windows Live" clId="Web-{AE19B5DE-34B0-4CB6-92FD-8D77206C846D}" dt="2022-08-15T10:06:09.932" v="107" actId="20577"/>
          <ac:spMkLst>
            <pc:docMk/>
            <pc:sldMk cId="0" sldId="315"/>
            <ac:spMk id="618" creationId="{00000000-0000-0000-0000-000000000000}"/>
          </ac:spMkLst>
        </pc:spChg>
        <pc:spChg chg="mod">
          <ac:chgData name="Rimantė Baltulytė" userId="8a3c23e56a7cdab1" providerId="Windows Live" clId="Web-{AE19B5DE-34B0-4CB6-92FD-8D77206C846D}" dt="2022-08-15T10:07:11.247" v="120" actId="20577"/>
          <ac:spMkLst>
            <pc:docMk/>
            <pc:sldMk cId="0" sldId="315"/>
            <ac:spMk id="619" creationId="{00000000-0000-0000-0000-000000000000}"/>
          </ac:spMkLst>
        </pc:spChg>
      </pc:sldChg>
      <pc:sldChg chg="modSp">
        <pc:chgData name="Rimantė Baltulytė" userId="8a3c23e56a7cdab1" providerId="Windows Live" clId="Web-{AE19B5DE-34B0-4CB6-92FD-8D77206C846D}" dt="2022-08-15T10:04:59.774" v="61" actId="20577"/>
        <pc:sldMkLst>
          <pc:docMk/>
          <pc:sldMk cId="1380839269" sldId="341"/>
        </pc:sldMkLst>
        <pc:spChg chg="mod">
          <ac:chgData name="Rimantė Baltulytė" userId="8a3c23e56a7cdab1" providerId="Windows Live" clId="Web-{AE19B5DE-34B0-4CB6-92FD-8D77206C846D}" dt="2022-08-15T10:04:59.774" v="61" actId="20577"/>
          <ac:spMkLst>
            <pc:docMk/>
            <pc:sldMk cId="1380839269" sldId="341"/>
            <ac:spMk id="187" creationId="{00000000-0000-0000-0000-000000000000}"/>
          </ac:spMkLst>
        </pc:spChg>
      </pc:sldChg>
    </pc:docChg>
  </pc:docChgLst>
  <pc:docChgLst>
    <pc:chgData name="Rimantė Baltulytė" userId="8a3c23e56a7cdab1" providerId="Windows Live" clId="Web-{8E11EC3D-9FEB-4CD9-9AD0-F9C91EA1326F}"/>
    <pc:docChg chg="modSld">
      <pc:chgData name="Rimantė Baltulytė" userId="8a3c23e56a7cdab1" providerId="Windows Live" clId="Web-{8E11EC3D-9FEB-4CD9-9AD0-F9C91EA1326F}" dt="2022-08-14T10:20:46.898" v="149" actId="20577"/>
      <pc:docMkLst>
        <pc:docMk/>
      </pc:docMkLst>
      <pc:sldChg chg="modSp">
        <pc:chgData name="Rimantė Baltulytė" userId="8a3c23e56a7cdab1" providerId="Windows Live" clId="Web-{8E11EC3D-9FEB-4CD9-9AD0-F9C91EA1326F}" dt="2022-08-14T10:00:37.879" v="37" actId="20577"/>
        <pc:sldMkLst>
          <pc:docMk/>
          <pc:sldMk cId="0" sldId="263"/>
        </pc:sldMkLst>
        <pc:spChg chg="mod">
          <ac:chgData name="Rimantė Baltulytė" userId="8a3c23e56a7cdab1" providerId="Windows Live" clId="Web-{8E11EC3D-9FEB-4CD9-9AD0-F9C91EA1326F}" dt="2022-08-14T10:00:37.879" v="37" actId="20577"/>
          <ac:spMkLst>
            <pc:docMk/>
            <pc:sldMk cId="0" sldId="263"/>
            <ac:spMk id="200" creationId="{00000000-0000-0000-0000-000000000000}"/>
          </ac:spMkLst>
        </pc:spChg>
      </pc:sldChg>
      <pc:sldChg chg="modSp">
        <pc:chgData name="Rimantė Baltulytė" userId="8a3c23e56a7cdab1" providerId="Windows Live" clId="Web-{8E11EC3D-9FEB-4CD9-9AD0-F9C91EA1326F}" dt="2022-08-14T10:01:02.146" v="39" actId="20577"/>
        <pc:sldMkLst>
          <pc:docMk/>
          <pc:sldMk cId="0" sldId="265"/>
        </pc:sldMkLst>
        <pc:spChg chg="mod">
          <ac:chgData name="Rimantė Baltulytė" userId="8a3c23e56a7cdab1" providerId="Windows Live" clId="Web-{8E11EC3D-9FEB-4CD9-9AD0-F9C91EA1326F}" dt="2022-08-14T10:01:02.146" v="39" actId="20577"/>
          <ac:spMkLst>
            <pc:docMk/>
            <pc:sldMk cId="0" sldId="265"/>
            <ac:spMk id="228" creationId="{00000000-0000-0000-0000-000000000000}"/>
          </ac:spMkLst>
        </pc:spChg>
      </pc:sldChg>
      <pc:sldChg chg="modSp">
        <pc:chgData name="Rimantė Baltulytė" userId="8a3c23e56a7cdab1" providerId="Windows Live" clId="Web-{8E11EC3D-9FEB-4CD9-9AD0-F9C91EA1326F}" dt="2022-08-14T10:02:08.804" v="56" actId="20577"/>
        <pc:sldMkLst>
          <pc:docMk/>
          <pc:sldMk cId="0" sldId="277"/>
        </pc:sldMkLst>
        <pc:spChg chg="mod">
          <ac:chgData name="Rimantė Baltulytė" userId="8a3c23e56a7cdab1" providerId="Windows Live" clId="Web-{8E11EC3D-9FEB-4CD9-9AD0-F9C91EA1326F}" dt="2022-08-14T10:02:08.804" v="56" actId="20577"/>
          <ac:spMkLst>
            <pc:docMk/>
            <pc:sldMk cId="0" sldId="277"/>
            <ac:spMk id="301" creationId="{00000000-0000-0000-0000-000000000000}"/>
          </ac:spMkLst>
        </pc:spChg>
      </pc:sldChg>
      <pc:sldChg chg="modSp">
        <pc:chgData name="Rimantė Baltulytė" userId="8a3c23e56a7cdab1" providerId="Windows Live" clId="Web-{8E11EC3D-9FEB-4CD9-9AD0-F9C91EA1326F}" dt="2022-08-14T10:04:05.372" v="70" actId="20577"/>
        <pc:sldMkLst>
          <pc:docMk/>
          <pc:sldMk cId="0" sldId="280"/>
        </pc:sldMkLst>
        <pc:spChg chg="mod">
          <ac:chgData name="Rimantė Baltulytė" userId="8a3c23e56a7cdab1" providerId="Windows Live" clId="Web-{8E11EC3D-9FEB-4CD9-9AD0-F9C91EA1326F}" dt="2022-08-14T10:04:05.372" v="70" actId="20577"/>
          <ac:spMkLst>
            <pc:docMk/>
            <pc:sldMk cId="0" sldId="280"/>
            <ac:spMk id="338" creationId="{00000000-0000-0000-0000-000000000000}"/>
          </ac:spMkLst>
        </pc:spChg>
      </pc:sldChg>
      <pc:sldChg chg="modSp">
        <pc:chgData name="Rimantė Baltulytė" userId="8a3c23e56a7cdab1" providerId="Windows Live" clId="Web-{8E11EC3D-9FEB-4CD9-9AD0-F9C91EA1326F}" dt="2022-08-14T10:16:59.759" v="137" actId="20577"/>
        <pc:sldMkLst>
          <pc:docMk/>
          <pc:sldMk cId="0" sldId="281"/>
        </pc:sldMkLst>
        <pc:spChg chg="mod">
          <ac:chgData name="Rimantė Baltulytė" userId="8a3c23e56a7cdab1" providerId="Windows Live" clId="Web-{8E11EC3D-9FEB-4CD9-9AD0-F9C91EA1326F}" dt="2022-08-14T10:12:52.844" v="112" actId="20577"/>
          <ac:spMkLst>
            <pc:docMk/>
            <pc:sldMk cId="0" sldId="281"/>
            <ac:spMk id="343" creationId="{00000000-0000-0000-0000-000000000000}"/>
          </ac:spMkLst>
        </pc:spChg>
        <pc:spChg chg="mod">
          <ac:chgData name="Rimantė Baltulytė" userId="8a3c23e56a7cdab1" providerId="Windows Live" clId="Web-{8E11EC3D-9FEB-4CD9-9AD0-F9C91EA1326F}" dt="2022-08-14T10:16:59.759" v="137" actId="20577"/>
          <ac:spMkLst>
            <pc:docMk/>
            <pc:sldMk cId="0" sldId="281"/>
            <ac:spMk id="344" creationId="{00000000-0000-0000-0000-000000000000}"/>
          </ac:spMkLst>
        </pc:spChg>
      </pc:sldChg>
      <pc:sldChg chg="modSp">
        <pc:chgData name="Rimantė Baltulytė" userId="8a3c23e56a7cdab1" providerId="Windows Live" clId="Web-{8E11EC3D-9FEB-4CD9-9AD0-F9C91EA1326F}" dt="2022-08-14T10:20:46.898" v="149" actId="20577"/>
        <pc:sldMkLst>
          <pc:docMk/>
          <pc:sldMk cId="0" sldId="282"/>
        </pc:sldMkLst>
        <pc:spChg chg="mod">
          <ac:chgData name="Rimantė Baltulytė" userId="8a3c23e56a7cdab1" providerId="Windows Live" clId="Web-{8E11EC3D-9FEB-4CD9-9AD0-F9C91EA1326F}" dt="2022-08-14T10:17:23.619" v="143" actId="20577"/>
          <ac:spMkLst>
            <pc:docMk/>
            <pc:sldMk cId="0" sldId="282"/>
            <ac:spMk id="349" creationId="{00000000-0000-0000-0000-000000000000}"/>
          </ac:spMkLst>
        </pc:spChg>
        <pc:spChg chg="mod">
          <ac:chgData name="Rimantė Baltulytė" userId="8a3c23e56a7cdab1" providerId="Windows Live" clId="Web-{8E11EC3D-9FEB-4CD9-9AD0-F9C91EA1326F}" dt="2022-08-14T10:20:46.898" v="149" actId="20577"/>
          <ac:spMkLst>
            <pc:docMk/>
            <pc:sldMk cId="0" sldId="282"/>
            <ac:spMk id="350" creationId="{00000000-0000-0000-0000-000000000000}"/>
          </ac:spMkLst>
        </pc:spChg>
      </pc:sldChg>
      <pc:sldChg chg="modSp">
        <pc:chgData name="Rimantė Baltulytė" userId="8a3c23e56a7cdab1" providerId="Windows Live" clId="Web-{8E11EC3D-9FEB-4CD9-9AD0-F9C91EA1326F}" dt="2022-08-14T10:12:21.312" v="99" actId="20577"/>
        <pc:sldMkLst>
          <pc:docMk/>
          <pc:sldMk cId="2223968890" sldId="344"/>
        </pc:sldMkLst>
        <pc:spChg chg="mod">
          <ac:chgData name="Rimantė Baltulytė" userId="8a3c23e56a7cdab1" providerId="Windows Live" clId="Web-{8E11EC3D-9FEB-4CD9-9AD0-F9C91EA1326F}" dt="2022-08-14T10:06:38.299" v="82" actId="20577"/>
          <ac:spMkLst>
            <pc:docMk/>
            <pc:sldMk cId="2223968890" sldId="344"/>
            <ac:spMk id="337" creationId="{00000000-0000-0000-0000-000000000000}"/>
          </ac:spMkLst>
        </pc:spChg>
        <pc:spChg chg="mod">
          <ac:chgData name="Rimantė Baltulytė" userId="8a3c23e56a7cdab1" providerId="Windows Live" clId="Web-{8E11EC3D-9FEB-4CD9-9AD0-F9C91EA1326F}" dt="2022-08-14T10:12:21.312" v="99" actId="20577"/>
          <ac:spMkLst>
            <pc:docMk/>
            <pc:sldMk cId="2223968890" sldId="344"/>
            <ac:spMk id="338" creationId="{00000000-0000-0000-0000-000000000000}"/>
          </ac:spMkLst>
        </pc:spChg>
      </pc:sldChg>
    </pc:docChg>
  </pc:docChgLst>
  <pc:docChgLst>
    <pc:chgData name="Rimantė Baltulytė" userId="8a3c23e56a7cdab1" providerId="Windows Live" clId="Web-{BBD467D5-612F-48BA-9D34-F83EC8CA3890}"/>
    <pc:docChg chg="modSld">
      <pc:chgData name="Rimantė Baltulytė" userId="8a3c23e56a7cdab1" providerId="Windows Live" clId="Web-{BBD467D5-612F-48BA-9D34-F83EC8CA3890}" dt="2022-08-14T12:23:08.055" v="17" actId="20577"/>
      <pc:docMkLst>
        <pc:docMk/>
      </pc:docMkLst>
      <pc:sldChg chg="modSp">
        <pc:chgData name="Rimantė Baltulytė" userId="8a3c23e56a7cdab1" providerId="Windows Live" clId="Web-{BBD467D5-612F-48BA-9D34-F83EC8CA3890}" dt="2022-08-14T12:20:41.473" v="1" actId="20577"/>
        <pc:sldMkLst>
          <pc:docMk/>
          <pc:sldMk cId="0" sldId="304"/>
        </pc:sldMkLst>
        <pc:spChg chg="mod">
          <ac:chgData name="Rimantė Baltulytė" userId="8a3c23e56a7cdab1" providerId="Windows Live" clId="Web-{BBD467D5-612F-48BA-9D34-F83EC8CA3890}" dt="2022-08-14T12:20:41.473" v="1" actId="20577"/>
          <ac:spMkLst>
            <pc:docMk/>
            <pc:sldMk cId="0" sldId="304"/>
            <ac:spMk id="542" creationId="{00000000-0000-0000-0000-000000000000}"/>
          </ac:spMkLst>
        </pc:spChg>
      </pc:sldChg>
      <pc:sldChg chg="modSp">
        <pc:chgData name="Rimantė Baltulytė" userId="8a3c23e56a7cdab1" providerId="Windows Live" clId="Web-{BBD467D5-612F-48BA-9D34-F83EC8CA3890}" dt="2022-08-14T12:22:57.930" v="14" actId="20577"/>
        <pc:sldMkLst>
          <pc:docMk/>
          <pc:sldMk cId="0" sldId="307"/>
        </pc:sldMkLst>
        <pc:spChg chg="mod">
          <ac:chgData name="Rimantė Baltulytė" userId="8a3c23e56a7cdab1" providerId="Windows Live" clId="Web-{BBD467D5-612F-48BA-9D34-F83EC8CA3890}" dt="2022-08-14T12:21:17.255" v="6" actId="20577"/>
          <ac:spMkLst>
            <pc:docMk/>
            <pc:sldMk cId="0" sldId="307"/>
            <ac:spMk id="564" creationId="{00000000-0000-0000-0000-000000000000}"/>
          </ac:spMkLst>
        </pc:spChg>
        <pc:spChg chg="mod">
          <ac:chgData name="Rimantė Baltulytė" userId="8a3c23e56a7cdab1" providerId="Windows Live" clId="Web-{BBD467D5-612F-48BA-9D34-F83EC8CA3890}" dt="2022-08-14T12:22:57.930" v="14" actId="20577"/>
          <ac:spMkLst>
            <pc:docMk/>
            <pc:sldMk cId="0" sldId="307"/>
            <ac:spMk id="565" creationId="{00000000-0000-0000-0000-000000000000}"/>
          </ac:spMkLst>
        </pc:spChg>
      </pc:sldChg>
      <pc:sldChg chg="modSp">
        <pc:chgData name="Rimantė Baltulytė" userId="8a3c23e56a7cdab1" providerId="Windows Live" clId="Web-{BBD467D5-612F-48BA-9D34-F83EC8CA3890}" dt="2022-08-14T12:23:08.055" v="17" actId="20577"/>
        <pc:sldMkLst>
          <pc:docMk/>
          <pc:sldMk cId="1539725943" sldId="339"/>
        </pc:sldMkLst>
        <pc:spChg chg="mod">
          <ac:chgData name="Rimantė Baltulytė" userId="8a3c23e56a7cdab1" providerId="Windows Live" clId="Web-{BBD467D5-612F-48BA-9D34-F83EC8CA3890}" dt="2022-08-14T12:23:08.055" v="17" actId="20577"/>
          <ac:spMkLst>
            <pc:docMk/>
            <pc:sldMk cId="1539725943" sldId="339"/>
            <ac:spMk id="2" creationId="{77C76090-D3DE-5BF9-1EDB-9CAD89E44ECE}"/>
          </ac:spMkLst>
        </pc:spChg>
      </pc:sldChg>
    </pc:docChg>
  </pc:docChgLst>
  <pc:docChgLst>
    <pc:chgData name="Rimantė Baltulytė" userId="8a3c23e56a7cdab1" providerId="Windows Live" clId="Web-{762324F7-33C0-4282-A815-4F78060C80C3}"/>
    <pc:docChg chg="modSld">
      <pc:chgData name="Rimantė Baltulytė" userId="8a3c23e56a7cdab1" providerId="Windows Live" clId="Web-{762324F7-33C0-4282-A815-4F78060C80C3}" dt="2022-08-15T13:23:50.797" v="339" actId="20577"/>
      <pc:docMkLst>
        <pc:docMk/>
      </pc:docMkLst>
      <pc:sldChg chg="modSp">
        <pc:chgData name="Rimantė Baltulytė" userId="8a3c23e56a7cdab1" providerId="Windows Live" clId="Web-{762324F7-33C0-4282-A815-4F78060C80C3}" dt="2022-08-15T12:53:13.304" v="46" actId="20577"/>
        <pc:sldMkLst>
          <pc:docMk/>
          <pc:sldMk cId="2140985044" sldId="354"/>
        </pc:sldMkLst>
        <pc:spChg chg="mod">
          <ac:chgData name="Rimantė Baltulytė" userId="8a3c23e56a7cdab1" providerId="Windows Live" clId="Web-{762324F7-33C0-4282-A815-4F78060C80C3}" dt="2022-08-15T12:53:13.304" v="46" actId="20577"/>
          <ac:spMkLst>
            <pc:docMk/>
            <pc:sldMk cId="2140985044" sldId="354"/>
            <ac:spMk id="3" creationId="{00000000-0000-0000-0000-000000000000}"/>
          </ac:spMkLst>
        </pc:spChg>
      </pc:sldChg>
      <pc:sldChg chg="modSp">
        <pc:chgData name="Rimantė Baltulytė" userId="8a3c23e56a7cdab1" providerId="Windows Live" clId="Web-{762324F7-33C0-4282-A815-4F78060C80C3}" dt="2022-08-15T12:55:22.166" v="92" actId="20577"/>
        <pc:sldMkLst>
          <pc:docMk/>
          <pc:sldMk cId="544259021" sldId="355"/>
        </pc:sldMkLst>
        <pc:spChg chg="mod">
          <ac:chgData name="Rimantė Baltulytė" userId="8a3c23e56a7cdab1" providerId="Windows Live" clId="Web-{762324F7-33C0-4282-A815-4F78060C80C3}" dt="2022-08-15T12:55:22.166" v="92" actId="20577"/>
          <ac:spMkLst>
            <pc:docMk/>
            <pc:sldMk cId="544259021" sldId="355"/>
            <ac:spMk id="3" creationId="{00000000-0000-0000-0000-000000000000}"/>
          </ac:spMkLst>
        </pc:spChg>
      </pc:sldChg>
      <pc:sldChg chg="modSp">
        <pc:chgData name="Rimantė Baltulytė" userId="8a3c23e56a7cdab1" providerId="Windows Live" clId="Web-{762324F7-33C0-4282-A815-4F78060C80C3}" dt="2022-08-15T12:58:54.842" v="99" actId="20577"/>
        <pc:sldMkLst>
          <pc:docMk/>
          <pc:sldMk cId="3884257739" sldId="356"/>
        </pc:sldMkLst>
        <pc:spChg chg="mod">
          <ac:chgData name="Rimantė Baltulytė" userId="8a3c23e56a7cdab1" providerId="Windows Live" clId="Web-{762324F7-33C0-4282-A815-4F78060C80C3}" dt="2022-08-15T12:58:54.842" v="99" actId="20577"/>
          <ac:spMkLst>
            <pc:docMk/>
            <pc:sldMk cId="3884257739" sldId="356"/>
            <ac:spMk id="3" creationId="{00000000-0000-0000-0000-000000000000}"/>
          </ac:spMkLst>
        </pc:spChg>
      </pc:sldChg>
      <pc:sldChg chg="modSp">
        <pc:chgData name="Rimantė Baltulytė" userId="8a3c23e56a7cdab1" providerId="Windows Live" clId="Web-{762324F7-33C0-4282-A815-4F78060C80C3}" dt="2022-08-15T13:06:15.945" v="131" actId="20577"/>
        <pc:sldMkLst>
          <pc:docMk/>
          <pc:sldMk cId="4161802694" sldId="357"/>
        </pc:sldMkLst>
        <pc:spChg chg="mod">
          <ac:chgData name="Rimantė Baltulytė" userId="8a3c23e56a7cdab1" providerId="Windows Live" clId="Web-{762324F7-33C0-4282-A815-4F78060C80C3}" dt="2022-08-15T13:06:15.945" v="131" actId="20577"/>
          <ac:spMkLst>
            <pc:docMk/>
            <pc:sldMk cId="4161802694" sldId="357"/>
            <ac:spMk id="3" creationId="{F19CA62D-5A6F-4915-ADD5-17A33B9DF85C}"/>
          </ac:spMkLst>
        </pc:spChg>
      </pc:sldChg>
      <pc:sldChg chg="modSp">
        <pc:chgData name="Rimantė Baltulytė" userId="8a3c23e56a7cdab1" providerId="Windows Live" clId="Web-{762324F7-33C0-4282-A815-4F78060C80C3}" dt="2022-08-15T13:07:53.853" v="162" actId="20577"/>
        <pc:sldMkLst>
          <pc:docMk/>
          <pc:sldMk cId="1585691528" sldId="359"/>
        </pc:sldMkLst>
        <pc:spChg chg="mod">
          <ac:chgData name="Rimantė Baltulytė" userId="8a3c23e56a7cdab1" providerId="Windows Live" clId="Web-{762324F7-33C0-4282-A815-4F78060C80C3}" dt="2022-08-15T13:06:30.961" v="139" actId="20577"/>
          <ac:spMkLst>
            <pc:docMk/>
            <pc:sldMk cId="1585691528" sldId="359"/>
            <ac:spMk id="2" creationId="{00000000-0000-0000-0000-000000000000}"/>
          </ac:spMkLst>
        </pc:spChg>
        <pc:spChg chg="mod">
          <ac:chgData name="Rimantė Baltulytė" userId="8a3c23e56a7cdab1" providerId="Windows Live" clId="Web-{762324F7-33C0-4282-A815-4F78060C80C3}" dt="2022-08-15T13:07:53.853" v="162" actId="20577"/>
          <ac:spMkLst>
            <pc:docMk/>
            <pc:sldMk cId="1585691528" sldId="359"/>
            <ac:spMk id="3" creationId="{00000000-0000-0000-0000-000000000000}"/>
          </ac:spMkLst>
        </pc:spChg>
      </pc:sldChg>
      <pc:sldChg chg="modSp">
        <pc:chgData name="Rimantė Baltulytė" userId="8a3c23e56a7cdab1" providerId="Windows Live" clId="Web-{762324F7-33C0-4282-A815-4F78060C80C3}" dt="2022-08-15T13:17:22.087" v="309" actId="20577"/>
        <pc:sldMkLst>
          <pc:docMk/>
          <pc:sldMk cId="1267474893" sldId="360"/>
        </pc:sldMkLst>
        <pc:spChg chg="mod">
          <ac:chgData name="Rimantė Baltulytė" userId="8a3c23e56a7cdab1" providerId="Windows Live" clId="Web-{762324F7-33C0-4282-A815-4F78060C80C3}" dt="2022-08-15T13:08:30.619" v="177" actId="20577"/>
          <ac:spMkLst>
            <pc:docMk/>
            <pc:sldMk cId="1267474893" sldId="360"/>
            <ac:spMk id="2" creationId="{00000000-0000-0000-0000-000000000000}"/>
          </ac:spMkLst>
        </pc:spChg>
        <pc:spChg chg="mod">
          <ac:chgData name="Rimantė Baltulytė" userId="8a3c23e56a7cdab1" providerId="Windows Live" clId="Web-{762324F7-33C0-4282-A815-4F78060C80C3}" dt="2022-08-15T13:17:22.087" v="309" actId="20577"/>
          <ac:spMkLst>
            <pc:docMk/>
            <pc:sldMk cId="1267474893" sldId="360"/>
            <ac:spMk id="3" creationId="{00000000-0000-0000-0000-000000000000}"/>
          </ac:spMkLst>
        </pc:spChg>
      </pc:sldChg>
      <pc:sldChg chg="modSp">
        <pc:chgData name="Rimantė Baltulytė" userId="8a3c23e56a7cdab1" providerId="Windows Live" clId="Web-{762324F7-33C0-4282-A815-4F78060C80C3}" dt="2022-08-15T13:21:54.607" v="314" actId="20577"/>
        <pc:sldMkLst>
          <pc:docMk/>
          <pc:sldMk cId="1832135218" sldId="361"/>
        </pc:sldMkLst>
        <pc:spChg chg="mod">
          <ac:chgData name="Rimantė Baltulytė" userId="8a3c23e56a7cdab1" providerId="Windows Live" clId="Web-{762324F7-33C0-4282-A815-4F78060C80C3}" dt="2022-08-15T13:19:59.840" v="311" actId="20577"/>
          <ac:spMkLst>
            <pc:docMk/>
            <pc:sldMk cId="1832135218" sldId="361"/>
            <ac:spMk id="2" creationId="{00000000-0000-0000-0000-000000000000}"/>
          </ac:spMkLst>
        </pc:spChg>
        <pc:spChg chg="mod">
          <ac:chgData name="Rimantė Baltulytė" userId="8a3c23e56a7cdab1" providerId="Windows Live" clId="Web-{762324F7-33C0-4282-A815-4F78060C80C3}" dt="2022-08-15T13:21:54.607" v="314" actId="20577"/>
          <ac:spMkLst>
            <pc:docMk/>
            <pc:sldMk cId="1832135218" sldId="361"/>
            <ac:spMk id="3" creationId="{00000000-0000-0000-0000-000000000000}"/>
          </ac:spMkLst>
        </pc:spChg>
      </pc:sldChg>
      <pc:sldChg chg="modSp">
        <pc:chgData name="Rimantė Baltulytė" userId="8a3c23e56a7cdab1" providerId="Windows Live" clId="Web-{762324F7-33C0-4282-A815-4F78060C80C3}" dt="2022-08-15T13:22:54.780" v="333" actId="20577"/>
        <pc:sldMkLst>
          <pc:docMk/>
          <pc:sldMk cId="1954333184" sldId="363"/>
        </pc:sldMkLst>
        <pc:spChg chg="mod">
          <ac:chgData name="Rimantė Baltulytė" userId="8a3c23e56a7cdab1" providerId="Windows Live" clId="Web-{762324F7-33C0-4282-A815-4F78060C80C3}" dt="2022-08-15T13:22:10.858" v="316" actId="20577"/>
          <ac:spMkLst>
            <pc:docMk/>
            <pc:sldMk cId="1954333184" sldId="363"/>
            <ac:spMk id="2" creationId="{00000000-0000-0000-0000-000000000000}"/>
          </ac:spMkLst>
        </pc:spChg>
        <pc:spChg chg="mod">
          <ac:chgData name="Rimantė Baltulytė" userId="8a3c23e56a7cdab1" providerId="Windows Live" clId="Web-{762324F7-33C0-4282-A815-4F78060C80C3}" dt="2022-08-15T13:22:54.780" v="333" actId="20577"/>
          <ac:spMkLst>
            <pc:docMk/>
            <pc:sldMk cId="1954333184" sldId="363"/>
            <ac:spMk id="3" creationId="{00000000-0000-0000-0000-000000000000}"/>
          </ac:spMkLst>
        </pc:spChg>
      </pc:sldChg>
      <pc:sldChg chg="modSp">
        <pc:chgData name="Rimantė Baltulytė" userId="8a3c23e56a7cdab1" providerId="Windows Live" clId="Web-{762324F7-33C0-4282-A815-4F78060C80C3}" dt="2022-08-15T13:23:50.797" v="339" actId="20577"/>
        <pc:sldMkLst>
          <pc:docMk/>
          <pc:sldMk cId="3865812568" sldId="372"/>
        </pc:sldMkLst>
        <pc:spChg chg="mod">
          <ac:chgData name="Rimantė Baltulytė" userId="8a3c23e56a7cdab1" providerId="Windows Live" clId="Web-{762324F7-33C0-4282-A815-4F78060C80C3}" dt="2022-08-15T13:23:47.688" v="337" actId="20577"/>
          <ac:spMkLst>
            <pc:docMk/>
            <pc:sldMk cId="3865812568" sldId="372"/>
            <ac:spMk id="2" creationId="{00000000-0000-0000-0000-000000000000}"/>
          </ac:spMkLst>
        </pc:spChg>
        <pc:spChg chg="mod">
          <ac:chgData name="Rimantė Baltulytė" userId="8a3c23e56a7cdab1" providerId="Windows Live" clId="Web-{762324F7-33C0-4282-A815-4F78060C80C3}" dt="2022-08-15T13:23:50.797" v="339" actId="20577"/>
          <ac:spMkLst>
            <pc:docMk/>
            <pc:sldMk cId="3865812568" sldId="372"/>
            <ac:spMk id="3" creationId="{00000000-0000-0000-0000-000000000000}"/>
          </ac:spMkLst>
        </pc:spChg>
      </pc:sldChg>
    </pc:docChg>
  </pc:docChgLst>
  <pc:docChgLst>
    <pc:chgData name="Anna Högnadóttir" userId="EQaX+3RQTH2aJ5mmzT4/Ms/bd/OnbiiQrMzXbs7ONlI=" providerId="None" clId="Web-{FAE3FD34-A909-47DB-B579-2F14E243C634}"/>
    <pc:docChg chg="addSld delSld modSld sldOrd">
      <pc:chgData name="Anna Högnadóttir" userId="EQaX+3RQTH2aJ5mmzT4/Ms/bd/OnbiiQrMzXbs7ONlI=" providerId="None" clId="Web-{FAE3FD34-A909-47DB-B579-2F14E243C634}" dt="2022-04-29T11:59:59.763" v="211" actId="20577"/>
      <pc:docMkLst>
        <pc:docMk/>
      </pc:docMkLst>
      <pc:sldChg chg="addSp delSp modSp">
        <pc:chgData name="Anna Högnadóttir" userId="EQaX+3RQTH2aJ5mmzT4/Ms/bd/OnbiiQrMzXbs7ONlI=" providerId="None" clId="Web-{FAE3FD34-A909-47DB-B579-2F14E243C634}" dt="2022-04-29T10:19:06.905" v="22" actId="1076"/>
        <pc:sldMkLst>
          <pc:docMk/>
          <pc:sldMk cId="0" sldId="293"/>
        </pc:sldMkLst>
        <pc:spChg chg="add del mod">
          <ac:chgData name="Anna Högnadóttir" userId="EQaX+3RQTH2aJ5mmzT4/Ms/bd/OnbiiQrMzXbs7ONlI=" providerId="None" clId="Web-{FAE3FD34-A909-47DB-B579-2F14E243C634}" dt="2022-04-29T10:17:31.465" v="9"/>
          <ac:spMkLst>
            <pc:docMk/>
            <pc:sldMk cId="0" sldId="293"/>
            <ac:spMk id="3" creationId="{2D423CB9-1F3A-7CF9-DC90-4D04532AD069}"/>
          </ac:spMkLst>
        </pc:spChg>
        <pc:spChg chg="del mod">
          <ac:chgData name="Anna Högnadóttir" userId="EQaX+3RQTH2aJ5mmzT4/Ms/bd/OnbiiQrMzXbs7ONlI=" providerId="None" clId="Web-{FAE3FD34-A909-47DB-B579-2F14E243C634}" dt="2022-04-29T10:17:00.714" v="5"/>
          <ac:spMkLst>
            <pc:docMk/>
            <pc:sldMk cId="0" sldId="293"/>
            <ac:spMk id="447" creationId="{00000000-0000-0000-0000-000000000000}"/>
          </ac:spMkLst>
        </pc:spChg>
        <pc:picChg chg="mod">
          <ac:chgData name="Anna Högnadóttir" userId="EQaX+3RQTH2aJ5mmzT4/Ms/bd/OnbiiQrMzXbs7ONlI=" providerId="None" clId="Web-{FAE3FD34-A909-47DB-B579-2F14E243C634}" dt="2022-04-29T10:19:06.905" v="22" actId="1076"/>
          <ac:picMkLst>
            <pc:docMk/>
            <pc:sldMk cId="0" sldId="293"/>
            <ac:picMk id="448" creationId="{00000000-0000-0000-0000-000000000000}"/>
          </ac:picMkLst>
        </pc:picChg>
      </pc:sldChg>
      <pc:sldChg chg="modSp">
        <pc:chgData name="Anna Högnadóttir" userId="EQaX+3RQTH2aJ5mmzT4/Ms/bd/OnbiiQrMzXbs7ONlI=" providerId="None" clId="Web-{FAE3FD34-A909-47DB-B579-2F14E243C634}" dt="2022-04-29T10:15:44.306" v="1" actId="20577"/>
        <pc:sldMkLst>
          <pc:docMk/>
          <pc:sldMk cId="0" sldId="294"/>
        </pc:sldMkLst>
        <pc:spChg chg="mod">
          <ac:chgData name="Anna Högnadóttir" userId="EQaX+3RQTH2aJ5mmzT4/Ms/bd/OnbiiQrMzXbs7ONlI=" providerId="None" clId="Web-{FAE3FD34-A909-47DB-B579-2F14E243C634}" dt="2022-04-29T10:15:44.306" v="1" actId="20577"/>
          <ac:spMkLst>
            <pc:docMk/>
            <pc:sldMk cId="0" sldId="294"/>
            <ac:spMk id="454" creationId="{00000000-0000-0000-0000-000000000000}"/>
          </ac:spMkLst>
        </pc:spChg>
      </pc:sldChg>
      <pc:sldChg chg="modSp">
        <pc:chgData name="Anna Högnadóttir" userId="EQaX+3RQTH2aJ5mmzT4/Ms/bd/OnbiiQrMzXbs7ONlI=" providerId="None" clId="Web-{FAE3FD34-A909-47DB-B579-2F14E243C634}" dt="2022-04-29T10:30:02.062" v="27" actId="20577"/>
        <pc:sldMkLst>
          <pc:docMk/>
          <pc:sldMk cId="0" sldId="298"/>
        </pc:sldMkLst>
        <pc:spChg chg="mod">
          <ac:chgData name="Anna Högnadóttir" userId="EQaX+3RQTH2aJ5mmzT4/Ms/bd/OnbiiQrMzXbs7ONlI=" providerId="None" clId="Web-{FAE3FD34-A909-47DB-B579-2F14E243C634}" dt="2022-04-29T10:30:02.062" v="27" actId="20577"/>
          <ac:spMkLst>
            <pc:docMk/>
            <pc:sldMk cId="0" sldId="298"/>
            <ac:spMk id="501" creationId="{00000000-0000-0000-0000-000000000000}"/>
          </ac:spMkLst>
        </pc:spChg>
      </pc:sldChg>
      <pc:sldChg chg="modSp del">
        <pc:chgData name="Anna Högnadóttir" userId="EQaX+3RQTH2aJ5mmzT4/Ms/bd/OnbiiQrMzXbs7ONlI=" providerId="None" clId="Web-{FAE3FD34-A909-47DB-B579-2F14E243C634}" dt="2022-04-29T10:32:29.644" v="33"/>
        <pc:sldMkLst>
          <pc:docMk/>
          <pc:sldMk cId="0" sldId="299"/>
        </pc:sldMkLst>
        <pc:spChg chg="mod">
          <ac:chgData name="Anna Högnadóttir" userId="EQaX+3RQTH2aJ5mmzT4/Ms/bd/OnbiiQrMzXbs7ONlI=" providerId="None" clId="Web-{FAE3FD34-A909-47DB-B579-2F14E243C634}" dt="2022-04-29T10:30:37.610" v="32" actId="20577"/>
          <ac:spMkLst>
            <pc:docMk/>
            <pc:sldMk cId="0" sldId="299"/>
            <ac:spMk id="508" creationId="{00000000-0000-0000-0000-000000000000}"/>
          </ac:spMkLst>
        </pc:spChg>
      </pc:sldChg>
      <pc:sldChg chg="addSp modSp">
        <pc:chgData name="Anna Högnadóttir" userId="EQaX+3RQTH2aJ5mmzT4/Ms/bd/OnbiiQrMzXbs7ONlI=" providerId="None" clId="Web-{FAE3FD34-A909-47DB-B579-2F14E243C634}" dt="2022-04-29T10:37:23.355" v="53" actId="14100"/>
        <pc:sldMkLst>
          <pc:docMk/>
          <pc:sldMk cId="0" sldId="300"/>
        </pc:sldMkLst>
        <pc:spChg chg="mod">
          <ac:chgData name="Anna Högnadóttir" userId="EQaX+3RQTH2aJ5mmzT4/Ms/bd/OnbiiQrMzXbs7ONlI=" providerId="None" clId="Web-{FAE3FD34-A909-47DB-B579-2F14E243C634}" dt="2022-04-29T10:37:23.355" v="53" actId="14100"/>
          <ac:spMkLst>
            <pc:docMk/>
            <pc:sldMk cId="0" sldId="300"/>
            <ac:spMk id="515" creationId="{00000000-0000-0000-0000-000000000000}"/>
          </ac:spMkLst>
        </pc:spChg>
        <pc:picChg chg="add mod">
          <ac:chgData name="Anna Högnadóttir" userId="EQaX+3RQTH2aJ5mmzT4/Ms/bd/OnbiiQrMzXbs7ONlI=" providerId="None" clId="Web-{FAE3FD34-A909-47DB-B579-2F14E243C634}" dt="2022-04-29T10:35:29.836" v="51" actId="1076"/>
          <ac:picMkLst>
            <pc:docMk/>
            <pc:sldMk cId="0" sldId="300"/>
            <ac:picMk id="2" creationId="{714FA756-EBC0-0A56-10A2-04ABDADDDA98}"/>
          </ac:picMkLst>
        </pc:picChg>
      </pc:sldChg>
      <pc:sldChg chg="addSp delSp modSp">
        <pc:chgData name="Anna Högnadóttir" userId="EQaX+3RQTH2aJ5mmzT4/Ms/bd/OnbiiQrMzXbs7ONlI=" providerId="None" clId="Web-{FAE3FD34-A909-47DB-B579-2F14E243C634}" dt="2022-04-29T11:02:36.909" v="113" actId="14100"/>
        <pc:sldMkLst>
          <pc:docMk/>
          <pc:sldMk cId="0" sldId="301"/>
        </pc:sldMkLst>
        <pc:spChg chg="mod">
          <ac:chgData name="Anna Högnadóttir" userId="EQaX+3RQTH2aJ5mmzT4/Ms/bd/OnbiiQrMzXbs7ONlI=" providerId="None" clId="Web-{FAE3FD34-A909-47DB-B579-2F14E243C634}" dt="2022-04-29T11:02:36.909" v="113" actId="14100"/>
          <ac:spMkLst>
            <pc:docMk/>
            <pc:sldMk cId="0" sldId="301"/>
            <ac:spMk id="522" creationId="{00000000-0000-0000-0000-000000000000}"/>
          </ac:spMkLst>
        </pc:spChg>
        <pc:picChg chg="add del mod">
          <ac:chgData name="Anna Högnadóttir" userId="EQaX+3RQTH2aJ5mmzT4/Ms/bd/OnbiiQrMzXbs7ONlI=" providerId="None" clId="Web-{FAE3FD34-A909-47DB-B579-2F14E243C634}" dt="2022-04-29T10:39:07.654" v="60"/>
          <ac:picMkLst>
            <pc:docMk/>
            <pc:sldMk cId="0" sldId="301"/>
            <ac:picMk id="2" creationId="{3024093B-D176-43C9-D262-DE296A8CF676}"/>
          </ac:picMkLst>
        </pc:picChg>
        <pc:picChg chg="add mod">
          <ac:chgData name="Anna Högnadóttir" userId="EQaX+3RQTH2aJ5mmzT4/Ms/bd/OnbiiQrMzXbs7ONlI=" providerId="None" clId="Web-{FAE3FD34-A909-47DB-B579-2F14E243C634}" dt="2022-04-29T11:02:24.721" v="112" actId="1076"/>
          <ac:picMkLst>
            <pc:docMk/>
            <pc:sldMk cId="0" sldId="301"/>
            <ac:picMk id="3" creationId="{27374495-C701-0026-28C0-F3B2D7DA775B}"/>
          </ac:picMkLst>
        </pc:picChg>
      </pc:sldChg>
      <pc:sldChg chg="modSp">
        <pc:chgData name="Anna Högnadóttir" userId="EQaX+3RQTH2aJ5mmzT4/Ms/bd/OnbiiQrMzXbs7ONlI=" providerId="None" clId="Web-{FAE3FD34-A909-47DB-B579-2F14E243C634}" dt="2022-04-29T11:10:07.233" v="115" actId="1076"/>
        <pc:sldMkLst>
          <pc:docMk/>
          <pc:sldMk cId="0" sldId="302"/>
        </pc:sldMkLst>
        <pc:spChg chg="mod">
          <ac:chgData name="Anna Högnadóttir" userId="EQaX+3RQTH2aJ5mmzT4/Ms/bd/OnbiiQrMzXbs7ONlI=" providerId="None" clId="Web-{FAE3FD34-A909-47DB-B579-2F14E243C634}" dt="2022-04-29T11:10:07.233" v="115" actId="1076"/>
          <ac:spMkLst>
            <pc:docMk/>
            <pc:sldMk cId="0" sldId="302"/>
            <ac:spMk id="529" creationId="{00000000-0000-0000-0000-000000000000}"/>
          </ac:spMkLst>
        </pc:spChg>
      </pc:sldChg>
      <pc:sldChg chg="addSp delSp modSp">
        <pc:chgData name="Anna Högnadóttir" userId="EQaX+3RQTH2aJ5mmzT4/Ms/bd/OnbiiQrMzXbs7ONlI=" providerId="None" clId="Web-{FAE3FD34-A909-47DB-B579-2F14E243C634}" dt="2022-04-29T10:46:08.556" v="84" actId="1076"/>
        <pc:sldMkLst>
          <pc:docMk/>
          <pc:sldMk cId="0" sldId="303"/>
        </pc:sldMkLst>
        <pc:spChg chg="add del mod">
          <ac:chgData name="Anna Högnadóttir" userId="EQaX+3RQTH2aJ5mmzT4/Ms/bd/OnbiiQrMzXbs7ONlI=" providerId="None" clId="Web-{FAE3FD34-A909-47DB-B579-2F14E243C634}" dt="2022-04-29T10:45:39.024" v="78"/>
          <ac:spMkLst>
            <pc:docMk/>
            <pc:sldMk cId="0" sldId="303"/>
            <ac:spMk id="4" creationId="{CAAB346B-EFC4-E51C-CE20-4491C3AEE147}"/>
          </ac:spMkLst>
        </pc:spChg>
        <pc:spChg chg="add del mod">
          <ac:chgData name="Anna Högnadóttir" userId="EQaX+3RQTH2aJ5mmzT4/Ms/bd/OnbiiQrMzXbs7ONlI=" providerId="None" clId="Web-{FAE3FD34-A909-47DB-B579-2F14E243C634}" dt="2022-04-29T10:45:35.180" v="77"/>
          <ac:spMkLst>
            <pc:docMk/>
            <pc:sldMk cId="0" sldId="303"/>
            <ac:spMk id="536" creationId="{00000000-0000-0000-0000-000000000000}"/>
          </ac:spMkLst>
        </pc:spChg>
        <pc:picChg chg="add del mod">
          <ac:chgData name="Anna Högnadóttir" userId="EQaX+3RQTH2aJ5mmzT4/Ms/bd/OnbiiQrMzXbs7ONlI=" providerId="None" clId="Web-{FAE3FD34-A909-47DB-B579-2F14E243C634}" dt="2022-04-29T10:42:39.113" v="73"/>
          <ac:picMkLst>
            <pc:docMk/>
            <pc:sldMk cId="0" sldId="303"/>
            <ac:picMk id="2" creationId="{7EA1BC49-F0EE-0A94-F383-4ABDC8A401D4}"/>
          </ac:picMkLst>
        </pc:picChg>
        <pc:picChg chg="add mod">
          <ac:chgData name="Anna Högnadóttir" userId="EQaX+3RQTH2aJ5mmzT4/Ms/bd/OnbiiQrMzXbs7ONlI=" providerId="None" clId="Web-{FAE3FD34-A909-47DB-B579-2F14E243C634}" dt="2022-04-29T10:46:08.556" v="84" actId="1076"/>
          <ac:picMkLst>
            <pc:docMk/>
            <pc:sldMk cId="0" sldId="303"/>
            <ac:picMk id="5" creationId="{5C31FD4A-D7A8-D2A0-165D-B86E8C559BD4}"/>
          </ac:picMkLst>
        </pc:picChg>
      </pc:sldChg>
      <pc:sldChg chg="del">
        <pc:chgData name="Anna Högnadóttir" userId="EQaX+3RQTH2aJ5mmzT4/Ms/bd/OnbiiQrMzXbs7ONlI=" providerId="None" clId="Web-{FAE3FD34-A909-47DB-B579-2F14E243C634}" dt="2022-04-29T11:28:33.402" v="159"/>
        <pc:sldMkLst>
          <pc:docMk/>
          <pc:sldMk cId="0" sldId="305"/>
        </pc:sldMkLst>
      </pc:sldChg>
      <pc:sldChg chg="ord">
        <pc:chgData name="Anna Högnadóttir" userId="EQaX+3RQTH2aJ5mmzT4/Ms/bd/OnbiiQrMzXbs7ONlI=" providerId="None" clId="Web-{FAE3FD34-A909-47DB-B579-2F14E243C634}" dt="2022-04-29T11:29:00.137" v="160"/>
        <pc:sldMkLst>
          <pc:docMk/>
          <pc:sldMk cId="0" sldId="306"/>
        </pc:sldMkLst>
      </pc:sldChg>
      <pc:sldChg chg="addSp modSp">
        <pc:chgData name="Anna Högnadóttir" userId="EQaX+3RQTH2aJ5mmzT4/Ms/bd/OnbiiQrMzXbs7ONlI=" providerId="None" clId="Web-{FAE3FD34-A909-47DB-B579-2F14E243C634}" dt="2022-04-29T11:26:41.087" v="152" actId="1076"/>
        <pc:sldMkLst>
          <pc:docMk/>
          <pc:sldMk cId="0" sldId="307"/>
        </pc:sldMkLst>
        <pc:spChg chg="mod">
          <ac:chgData name="Anna Högnadóttir" userId="EQaX+3RQTH2aJ5mmzT4/Ms/bd/OnbiiQrMzXbs7ONlI=" providerId="None" clId="Web-{FAE3FD34-A909-47DB-B579-2F14E243C634}" dt="2022-04-29T11:26:22.321" v="150" actId="14100"/>
          <ac:spMkLst>
            <pc:docMk/>
            <pc:sldMk cId="0" sldId="307"/>
            <ac:spMk id="565" creationId="{00000000-0000-0000-0000-000000000000}"/>
          </ac:spMkLst>
        </pc:spChg>
        <pc:picChg chg="add mod">
          <ac:chgData name="Anna Högnadóttir" userId="EQaX+3RQTH2aJ5mmzT4/Ms/bd/OnbiiQrMzXbs7ONlI=" providerId="None" clId="Web-{FAE3FD34-A909-47DB-B579-2F14E243C634}" dt="2022-04-29T11:26:41.087" v="152" actId="1076"/>
          <ac:picMkLst>
            <pc:docMk/>
            <pc:sldMk cId="0" sldId="307"/>
            <ac:picMk id="2" creationId="{74CCE045-23DA-D381-A943-C4774F8024C1}"/>
          </ac:picMkLst>
        </pc:picChg>
      </pc:sldChg>
      <pc:sldChg chg="addSp delSp modSp">
        <pc:chgData name="Anna Högnadóttir" userId="EQaX+3RQTH2aJ5mmzT4/Ms/bd/OnbiiQrMzXbs7ONlI=" providerId="None" clId="Web-{FAE3FD34-A909-47DB-B579-2F14E243C634}" dt="2022-04-29T11:48:29.011" v="186"/>
        <pc:sldMkLst>
          <pc:docMk/>
          <pc:sldMk cId="0" sldId="308"/>
        </pc:sldMkLst>
        <pc:spChg chg="add del mod">
          <ac:chgData name="Anna Högnadóttir" userId="EQaX+3RQTH2aJ5mmzT4/Ms/bd/OnbiiQrMzXbs7ONlI=" providerId="None" clId="Web-{FAE3FD34-A909-47DB-B579-2F14E243C634}" dt="2022-04-29T11:48:29.011" v="186"/>
          <ac:spMkLst>
            <pc:docMk/>
            <pc:sldMk cId="0" sldId="308"/>
            <ac:spMk id="3" creationId="{58897E42-6455-5122-3B04-C14FBCFE4C9C}"/>
          </ac:spMkLst>
        </pc:spChg>
        <pc:spChg chg="mod">
          <ac:chgData name="Anna Högnadóttir" userId="EQaX+3RQTH2aJ5mmzT4/Ms/bd/OnbiiQrMzXbs7ONlI=" providerId="None" clId="Web-{FAE3FD34-A909-47DB-B579-2F14E243C634}" dt="2022-04-29T11:26:58.759" v="154" actId="20577"/>
          <ac:spMkLst>
            <pc:docMk/>
            <pc:sldMk cId="0" sldId="308"/>
            <ac:spMk id="571" creationId="{00000000-0000-0000-0000-000000000000}"/>
          </ac:spMkLst>
        </pc:spChg>
        <pc:spChg chg="del mod">
          <ac:chgData name="Anna Högnadóttir" userId="EQaX+3RQTH2aJ5mmzT4/Ms/bd/OnbiiQrMzXbs7ONlI=" providerId="None" clId="Web-{FAE3FD34-A909-47DB-B579-2F14E243C634}" dt="2022-04-29T11:48:13.963" v="184"/>
          <ac:spMkLst>
            <pc:docMk/>
            <pc:sldMk cId="0" sldId="308"/>
            <ac:spMk id="572" creationId="{00000000-0000-0000-0000-000000000000}"/>
          </ac:spMkLst>
        </pc:spChg>
        <pc:picChg chg="add">
          <ac:chgData name="Anna Högnadóttir" userId="EQaX+3RQTH2aJ5mmzT4/Ms/bd/OnbiiQrMzXbs7ONlI=" providerId="None" clId="Web-{FAE3FD34-A909-47DB-B579-2F14E243C634}" dt="2022-04-29T11:48:25.870" v="185"/>
          <ac:picMkLst>
            <pc:docMk/>
            <pc:sldMk cId="0" sldId="308"/>
            <ac:picMk id="4" creationId="{1FB1E604-597C-466B-86C1-A5169D2BA181}"/>
          </ac:picMkLst>
        </pc:picChg>
      </pc:sldChg>
      <pc:sldChg chg="addSp delSp modSp del">
        <pc:chgData name="Anna Högnadóttir" userId="EQaX+3RQTH2aJ5mmzT4/Ms/bd/OnbiiQrMzXbs7ONlI=" providerId="None" clId="Web-{FAE3FD34-A909-47DB-B579-2F14E243C634}" dt="2022-04-29T11:48:34.355" v="187"/>
        <pc:sldMkLst>
          <pc:docMk/>
          <pc:sldMk cId="0" sldId="309"/>
        </pc:sldMkLst>
        <pc:spChg chg="add del mod">
          <ac:chgData name="Anna Högnadóttir" userId="EQaX+3RQTH2aJ5mmzT4/Ms/bd/OnbiiQrMzXbs7ONlI=" providerId="None" clId="Web-{FAE3FD34-A909-47DB-B579-2F14E243C634}" dt="2022-04-29T11:36:38.914" v="162"/>
          <ac:spMkLst>
            <pc:docMk/>
            <pc:sldMk cId="0" sldId="309"/>
            <ac:spMk id="3" creationId="{78D4CC9A-33C1-C241-149E-3D75F3CEA053}"/>
          </ac:spMkLst>
        </pc:spChg>
        <pc:spChg chg="del">
          <ac:chgData name="Anna Högnadóttir" userId="EQaX+3RQTH2aJ5mmzT4/Ms/bd/OnbiiQrMzXbs7ONlI=" providerId="None" clId="Web-{FAE3FD34-A909-47DB-B579-2F14E243C634}" dt="2022-04-29T11:36:35.117" v="161"/>
          <ac:spMkLst>
            <pc:docMk/>
            <pc:sldMk cId="0" sldId="309"/>
            <ac:spMk id="579" creationId="{00000000-0000-0000-0000-000000000000}"/>
          </ac:spMkLst>
        </pc:spChg>
        <pc:picChg chg="add del mod">
          <ac:chgData name="Anna Högnadóttir" userId="EQaX+3RQTH2aJ5mmzT4/Ms/bd/OnbiiQrMzXbs7ONlI=" providerId="None" clId="Web-{FAE3FD34-A909-47DB-B579-2F14E243C634}" dt="2022-04-29T11:38:07.495" v="166"/>
          <ac:picMkLst>
            <pc:docMk/>
            <pc:sldMk cId="0" sldId="309"/>
            <ac:picMk id="4" creationId="{3811D4B9-56AA-A056-24BB-77D944EA5FFF}"/>
          </ac:picMkLst>
        </pc:picChg>
        <pc:picChg chg="add mod">
          <ac:chgData name="Anna Högnadóttir" userId="EQaX+3RQTH2aJ5mmzT4/Ms/bd/OnbiiQrMzXbs7ONlI=" providerId="None" clId="Web-{FAE3FD34-A909-47DB-B579-2F14E243C634}" dt="2022-04-29T11:38:43.277" v="173" actId="1076"/>
          <ac:picMkLst>
            <pc:docMk/>
            <pc:sldMk cId="0" sldId="309"/>
            <ac:picMk id="5" creationId="{5EEEAF38-9BC9-8ADF-0150-A14584B13C2F}"/>
          </ac:picMkLst>
        </pc:picChg>
      </pc:sldChg>
      <pc:sldChg chg="modSp">
        <pc:chgData name="Anna Högnadóttir" userId="EQaX+3RQTH2aJ5mmzT4/Ms/bd/OnbiiQrMzXbs7ONlI=" providerId="None" clId="Web-{FAE3FD34-A909-47DB-B579-2F14E243C634}" dt="2022-04-29T11:51:01.561" v="199" actId="20577"/>
        <pc:sldMkLst>
          <pc:docMk/>
          <pc:sldMk cId="0" sldId="310"/>
        </pc:sldMkLst>
        <pc:spChg chg="mod">
          <ac:chgData name="Anna Högnadóttir" userId="EQaX+3RQTH2aJ5mmzT4/Ms/bd/OnbiiQrMzXbs7ONlI=" providerId="None" clId="Web-{FAE3FD34-A909-47DB-B579-2F14E243C634}" dt="2022-04-29T11:51:01.561" v="199" actId="20577"/>
          <ac:spMkLst>
            <pc:docMk/>
            <pc:sldMk cId="0" sldId="310"/>
            <ac:spMk id="585" creationId="{00000000-0000-0000-0000-000000000000}"/>
          </ac:spMkLst>
        </pc:spChg>
        <pc:spChg chg="mod">
          <ac:chgData name="Anna Högnadóttir" userId="EQaX+3RQTH2aJ5mmzT4/Ms/bd/OnbiiQrMzXbs7ONlI=" providerId="None" clId="Web-{FAE3FD34-A909-47DB-B579-2F14E243C634}" dt="2022-04-29T11:50:24.748" v="193" actId="20577"/>
          <ac:spMkLst>
            <pc:docMk/>
            <pc:sldMk cId="0" sldId="310"/>
            <ac:spMk id="586" creationId="{00000000-0000-0000-0000-000000000000}"/>
          </ac:spMkLst>
        </pc:spChg>
      </pc:sldChg>
      <pc:sldChg chg="modSp">
        <pc:chgData name="Anna Högnadóttir" userId="EQaX+3RQTH2aJ5mmzT4/Ms/bd/OnbiiQrMzXbs7ONlI=" providerId="None" clId="Web-{FAE3FD34-A909-47DB-B579-2F14E243C634}" dt="2022-04-29T11:59:59.763" v="211" actId="20577"/>
        <pc:sldMkLst>
          <pc:docMk/>
          <pc:sldMk cId="0" sldId="312"/>
        </pc:sldMkLst>
        <pc:spChg chg="mod">
          <ac:chgData name="Anna Högnadóttir" userId="EQaX+3RQTH2aJ5mmzT4/Ms/bd/OnbiiQrMzXbs7ONlI=" providerId="None" clId="Web-{FAE3FD34-A909-47DB-B579-2F14E243C634}" dt="2022-04-29T11:59:59.763" v="211" actId="20577"/>
          <ac:spMkLst>
            <pc:docMk/>
            <pc:sldMk cId="0" sldId="312"/>
            <ac:spMk id="600" creationId="{00000000-0000-0000-0000-000000000000}"/>
          </ac:spMkLst>
        </pc:spChg>
      </pc:sldChg>
      <pc:sldChg chg="addSp delSp modSp new">
        <pc:chgData name="Anna Högnadóttir" userId="EQaX+3RQTH2aJ5mmzT4/Ms/bd/OnbiiQrMzXbs7ONlI=" providerId="None" clId="Web-{FAE3FD34-A909-47DB-B579-2F14E243C634}" dt="2022-04-29T10:57:20.432" v="106" actId="1076"/>
        <pc:sldMkLst>
          <pc:docMk/>
          <pc:sldMk cId="1205103277" sldId="336"/>
        </pc:sldMkLst>
        <pc:spChg chg="mod">
          <ac:chgData name="Anna Högnadóttir" userId="EQaX+3RQTH2aJ5mmzT4/Ms/bd/OnbiiQrMzXbs7ONlI=" providerId="None" clId="Web-{FAE3FD34-A909-47DB-B579-2F14E243C634}" dt="2022-04-29T10:50:52.157" v="98" actId="20577"/>
          <ac:spMkLst>
            <pc:docMk/>
            <pc:sldMk cId="1205103277" sldId="336"/>
            <ac:spMk id="2" creationId="{63F8B31F-E7EB-75CF-F587-F5C0A41C64A5}"/>
          </ac:spMkLst>
        </pc:spChg>
        <pc:spChg chg="del">
          <ac:chgData name="Anna Högnadóttir" userId="EQaX+3RQTH2aJ5mmzT4/Ms/bd/OnbiiQrMzXbs7ONlI=" providerId="None" clId="Web-{FAE3FD34-A909-47DB-B579-2F14E243C634}" dt="2022-04-29T10:56:43.322" v="99"/>
          <ac:spMkLst>
            <pc:docMk/>
            <pc:sldMk cId="1205103277" sldId="336"/>
            <ac:spMk id="3" creationId="{03E60BB7-52C0-4757-C5A6-276E62429C2E}"/>
          </ac:spMkLst>
        </pc:spChg>
        <pc:picChg chg="add mod">
          <ac:chgData name="Anna Högnadóttir" userId="EQaX+3RQTH2aJ5mmzT4/Ms/bd/OnbiiQrMzXbs7ONlI=" providerId="None" clId="Web-{FAE3FD34-A909-47DB-B579-2F14E243C634}" dt="2022-04-29T10:57:20.432" v="106" actId="1076"/>
          <ac:picMkLst>
            <pc:docMk/>
            <pc:sldMk cId="1205103277" sldId="336"/>
            <ac:picMk id="4" creationId="{BEA2A5F8-10ED-1F66-165E-81E46BA602C3}"/>
          </ac:picMkLst>
        </pc:picChg>
      </pc:sldChg>
      <pc:sldChg chg="addSp delSp modSp new ord">
        <pc:chgData name="Anna Högnadóttir" userId="EQaX+3RQTH2aJ5mmzT4/Ms/bd/OnbiiQrMzXbs7ONlI=" providerId="None" clId="Web-{FAE3FD34-A909-47DB-B579-2F14E243C634}" dt="2022-04-29T11:18:03.323" v="137" actId="20577"/>
        <pc:sldMkLst>
          <pc:docMk/>
          <pc:sldMk cId="501431983" sldId="337"/>
        </pc:sldMkLst>
        <pc:spChg chg="mod">
          <ac:chgData name="Anna Högnadóttir" userId="EQaX+3RQTH2aJ5mmzT4/Ms/bd/OnbiiQrMzXbs7ONlI=" providerId="None" clId="Web-{FAE3FD34-A909-47DB-B579-2F14E243C634}" dt="2022-04-29T11:18:03.323" v="137" actId="20577"/>
          <ac:spMkLst>
            <pc:docMk/>
            <pc:sldMk cId="501431983" sldId="337"/>
            <ac:spMk id="2" creationId="{808D26FC-D0A7-7C1B-7B60-C1DD40D1B5DD}"/>
          </ac:spMkLst>
        </pc:spChg>
        <pc:spChg chg="del">
          <ac:chgData name="Anna Högnadóttir" userId="EQaX+3RQTH2aJ5mmzT4/Ms/bd/OnbiiQrMzXbs7ONlI=" providerId="None" clId="Web-{FAE3FD34-A909-47DB-B579-2F14E243C634}" dt="2022-04-29T11:15:37.898" v="117"/>
          <ac:spMkLst>
            <pc:docMk/>
            <pc:sldMk cId="501431983" sldId="337"/>
            <ac:spMk id="3" creationId="{57CFC6A4-66B4-698F-5243-4D3521646FA1}"/>
          </ac:spMkLst>
        </pc:spChg>
        <pc:picChg chg="add mod">
          <ac:chgData name="Anna Högnadóttir" userId="EQaX+3RQTH2aJ5mmzT4/Ms/bd/OnbiiQrMzXbs7ONlI=" providerId="None" clId="Web-{FAE3FD34-A909-47DB-B579-2F14E243C634}" dt="2022-04-29T11:16:17.727" v="126" actId="1076"/>
          <ac:picMkLst>
            <pc:docMk/>
            <pc:sldMk cId="501431983" sldId="337"/>
            <ac:picMk id="4" creationId="{3DC0DC40-0427-9466-E64B-FE0088EF801C}"/>
          </ac:picMkLst>
        </pc:picChg>
      </pc:sldChg>
      <pc:sldChg chg="addSp delSp modSp new ord">
        <pc:chgData name="Anna Högnadóttir" userId="EQaX+3RQTH2aJ5mmzT4/Ms/bd/OnbiiQrMzXbs7ONlI=" providerId="None" clId="Web-{FAE3FD34-A909-47DB-B579-2F14E243C634}" dt="2022-04-29T11:47:01.040" v="182" actId="20577"/>
        <pc:sldMkLst>
          <pc:docMk/>
          <pc:sldMk cId="2417449191" sldId="338"/>
        </pc:sldMkLst>
        <pc:spChg chg="mod">
          <ac:chgData name="Anna Högnadóttir" userId="EQaX+3RQTH2aJ5mmzT4/Ms/bd/OnbiiQrMzXbs7ONlI=" providerId="None" clId="Web-{FAE3FD34-A909-47DB-B579-2F14E243C634}" dt="2022-04-29T11:47:01.040" v="182" actId="20577"/>
          <ac:spMkLst>
            <pc:docMk/>
            <pc:sldMk cId="2417449191" sldId="338"/>
            <ac:spMk id="2" creationId="{DF369C15-05AF-55AF-8A7E-B7584E66BC27}"/>
          </ac:spMkLst>
        </pc:spChg>
        <pc:spChg chg="del">
          <ac:chgData name="Anna Högnadóttir" userId="EQaX+3RQTH2aJ5mmzT4/Ms/bd/OnbiiQrMzXbs7ONlI=" providerId="None" clId="Web-{FAE3FD34-A909-47DB-B579-2F14E243C634}" dt="2022-04-29T11:45:26.053" v="176"/>
          <ac:spMkLst>
            <pc:docMk/>
            <pc:sldMk cId="2417449191" sldId="338"/>
            <ac:spMk id="3" creationId="{0B098D3F-CEDA-BB95-0C5C-F4EE03AFF7CF}"/>
          </ac:spMkLst>
        </pc:spChg>
        <pc:picChg chg="add mod">
          <ac:chgData name="Anna Högnadóttir" userId="EQaX+3RQTH2aJ5mmzT4/Ms/bd/OnbiiQrMzXbs7ONlI=" providerId="None" clId="Web-{FAE3FD34-A909-47DB-B579-2F14E243C634}" dt="2022-04-29T11:46:23.836" v="180" actId="1076"/>
          <ac:picMkLst>
            <pc:docMk/>
            <pc:sldMk cId="2417449191" sldId="338"/>
            <ac:picMk id="4" creationId="{D0DAE938-4916-78AE-21ED-51098FF310D2}"/>
          </ac:picMkLst>
        </pc:picChg>
      </pc:sldChg>
      <pc:sldChg chg="addSp delSp modSp new">
        <pc:chgData name="Anna Högnadóttir" userId="EQaX+3RQTH2aJ5mmzT4/Ms/bd/OnbiiQrMzXbs7ONlI=" providerId="None" clId="Web-{FAE3FD34-A909-47DB-B579-2F14E243C634}" dt="2022-04-29T11:56:05.194" v="205" actId="1076"/>
        <pc:sldMkLst>
          <pc:docMk/>
          <pc:sldMk cId="1539725943" sldId="339"/>
        </pc:sldMkLst>
        <pc:spChg chg="mod">
          <ac:chgData name="Anna Högnadóttir" userId="EQaX+3RQTH2aJ5mmzT4/Ms/bd/OnbiiQrMzXbs7ONlI=" providerId="None" clId="Web-{FAE3FD34-A909-47DB-B579-2F14E243C634}" dt="2022-04-29T11:50:12.716" v="191" actId="20577"/>
          <ac:spMkLst>
            <pc:docMk/>
            <pc:sldMk cId="1539725943" sldId="339"/>
            <ac:spMk id="2" creationId="{77C76090-D3DE-5BF9-1EDB-9CAD89E44ECE}"/>
          </ac:spMkLst>
        </pc:spChg>
        <pc:spChg chg="del">
          <ac:chgData name="Anna Högnadóttir" userId="EQaX+3RQTH2aJ5mmzT4/Ms/bd/OnbiiQrMzXbs7ONlI=" providerId="None" clId="Web-{FAE3FD34-A909-47DB-B579-2F14E243C634}" dt="2022-04-29T11:51:17.562" v="201"/>
          <ac:spMkLst>
            <pc:docMk/>
            <pc:sldMk cId="1539725943" sldId="339"/>
            <ac:spMk id="3" creationId="{18A42DA4-97D8-9FE7-A766-B06A88219F0F}"/>
          </ac:spMkLst>
        </pc:spChg>
        <pc:spChg chg="add del mod">
          <ac:chgData name="Anna Högnadóttir" userId="EQaX+3RQTH2aJ5mmzT4/Ms/bd/OnbiiQrMzXbs7ONlI=" providerId="None" clId="Web-{FAE3FD34-A909-47DB-B579-2F14E243C634}" dt="2022-04-29T11:51:14.093" v="200"/>
          <ac:spMkLst>
            <pc:docMk/>
            <pc:sldMk cId="1539725943" sldId="339"/>
            <ac:spMk id="5" creationId="{8C2D991A-A935-395E-B588-0FD3EBF2F2FC}"/>
          </ac:spMkLst>
        </pc:spChg>
        <pc:picChg chg="add mod">
          <ac:chgData name="Anna Högnadóttir" userId="EQaX+3RQTH2aJ5mmzT4/Ms/bd/OnbiiQrMzXbs7ONlI=" providerId="None" clId="Web-{FAE3FD34-A909-47DB-B579-2F14E243C634}" dt="2022-04-29T11:56:05.194" v="205" actId="1076"/>
          <ac:picMkLst>
            <pc:docMk/>
            <pc:sldMk cId="1539725943" sldId="339"/>
            <ac:picMk id="6" creationId="{2B55F978-306A-B0B3-CFB4-46C0A8A4AA8C}"/>
          </ac:picMkLst>
        </pc:picChg>
      </pc:sldChg>
    </pc:docChg>
  </pc:docChgLst>
  <pc:docChgLst>
    <pc:chgData clId="Web-{8E11EC3D-9FEB-4CD9-9AD0-F9C91EA1326F}"/>
    <pc:docChg chg="modSld">
      <pc:chgData name="" userId="" providerId="" clId="Web-{8E11EC3D-9FEB-4CD9-9AD0-F9C91EA1326F}" dt="2022-08-14T09:54:43.336" v="0" actId="1076"/>
      <pc:docMkLst>
        <pc:docMk/>
      </pc:docMkLst>
      <pc:sldChg chg="modSp">
        <pc:chgData name="" userId="" providerId="" clId="Web-{8E11EC3D-9FEB-4CD9-9AD0-F9C91EA1326F}" dt="2022-08-14T09:54:43.336" v="0" actId="1076"/>
        <pc:sldMkLst>
          <pc:docMk/>
          <pc:sldMk cId="0" sldId="256"/>
        </pc:sldMkLst>
        <pc:spChg chg="mod">
          <ac:chgData name="" userId="" providerId="" clId="Web-{8E11EC3D-9FEB-4CD9-9AD0-F9C91EA1326F}" dt="2022-08-14T09:54:43.336" v="0" actId="1076"/>
          <ac:spMkLst>
            <pc:docMk/>
            <pc:sldMk cId="0" sldId="256"/>
            <ac:spMk id="150" creationId="{00000000-0000-0000-0000-000000000000}"/>
          </ac:spMkLst>
        </pc:spChg>
      </pc:sldChg>
    </pc:docChg>
  </pc:docChgLst>
  <pc:docChgLst>
    <pc:chgData name="Rimantė Baltulytė" userId="8a3c23e56a7cdab1" providerId="Windows Live" clId="Web-{303A5421-F2C5-4F7E-93C7-FD4D01CE3A86}"/>
    <pc:docChg chg="modSld">
      <pc:chgData name="Rimantė Baltulytė" userId="8a3c23e56a7cdab1" providerId="Windows Live" clId="Web-{303A5421-F2C5-4F7E-93C7-FD4D01CE3A86}" dt="2022-08-14T12:19:21.125" v="302" actId="1076"/>
      <pc:docMkLst>
        <pc:docMk/>
      </pc:docMkLst>
      <pc:sldChg chg="modSp">
        <pc:chgData name="Rimantė Baltulytė" userId="8a3c23e56a7cdab1" providerId="Windows Live" clId="Web-{303A5421-F2C5-4F7E-93C7-FD4D01CE3A86}" dt="2022-08-14T11:39:30.004" v="16" actId="20577"/>
        <pc:sldMkLst>
          <pc:docMk/>
          <pc:sldMk cId="0" sldId="289"/>
        </pc:sldMkLst>
        <pc:spChg chg="mod">
          <ac:chgData name="Rimantė Baltulytė" userId="8a3c23e56a7cdab1" providerId="Windows Live" clId="Web-{303A5421-F2C5-4F7E-93C7-FD4D01CE3A86}" dt="2022-08-14T11:39:30.004" v="16" actId="20577"/>
          <ac:spMkLst>
            <pc:docMk/>
            <pc:sldMk cId="0" sldId="289"/>
            <ac:spMk id="421" creationId="{00000000-0000-0000-0000-000000000000}"/>
          </ac:spMkLst>
        </pc:spChg>
        <pc:spChg chg="mod">
          <ac:chgData name="Rimantė Baltulytė" userId="8a3c23e56a7cdab1" providerId="Windows Live" clId="Web-{303A5421-F2C5-4F7E-93C7-FD4D01CE3A86}" dt="2022-08-14T11:39:16.878" v="6" actId="20577"/>
          <ac:spMkLst>
            <pc:docMk/>
            <pc:sldMk cId="0" sldId="289"/>
            <ac:spMk id="422" creationId="{00000000-0000-0000-0000-000000000000}"/>
          </ac:spMkLst>
        </pc:spChg>
      </pc:sldChg>
      <pc:sldChg chg="modSp">
        <pc:chgData name="Rimantė Baltulytė" userId="8a3c23e56a7cdab1" providerId="Windows Live" clId="Web-{303A5421-F2C5-4F7E-93C7-FD4D01CE3A86}" dt="2022-08-14T11:41:58.915" v="39" actId="20577"/>
        <pc:sldMkLst>
          <pc:docMk/>
          <pc:sldMk cId="0" sldId="290"/>
        </pc:sldMkLst>
        <pc:spChg chg="mod">
          <ac:chgData name="Rimantė Baltulytė" userId="8a3c23e56a7cdab1" providerId="Windows Live" clId="Web-{303A5421-F2C5-4F7E-93C7-FD4D01CE3A86}" dt="2022-08-14T11:41:58.915" v="39" actId="20577"/>
          <ac:spMkLst>
            <pc:docMk/>
            <pc:sldMk cId="0" sldId="290"/>
            <ac:spMk id="427" creationId="{00000000-0000-0000-0000-000000000000}"/>
          </ac:spMkLst>
        </pc:spChg>
        <pc:spChg chg="mod">
          <ac:chgData name="Rimantė Baltulytė" userId="8a3c23e56a7cdab1" providerId="Windows Live" clId="Web-{303A5421-F2C5-4F7E-93C7-FD4D01CE3A86}" dt="2022-08-14T11:41:39.711" v="37" actId="20577"/>
          <ac:spMkLst>
            <pc:docMk/>
            <pc:sldMk cId="0" sldId="290"/>
            <ac:spMk id="428" creationId="{00000000-0000-0000-0000-000000000000}"/>
          </ac:spMkLst>
        </pc:spChg>
      </pc:sldChg>
      <pc:sldChg chg="modSp">
        <pc:chgData name="Rimantė Baltulytė" userId="8a3c23e56a7cdab1" providerId="Windows Live" clId="Web-{303A5421-F2C5-4F7E-93C7-FD4D01CE3A86}" dt="2022-08-14T11:44:16.188" v="119" actId="20577"/>
        <pc:sldMkLst>
          <pc:docMk/>
          <pc:sldMk cId="0" sldId="292"/>
        </pc:sldMkLst>
        <pc:spChg chg="mod">
          <ac:chgData name="Rimantė Baltulytė" userId="8a3c23e56a7cdab1" providerId="Windows Live" clId="Web-{303A5421-F2C5-4F7E-93C7-FD4D01CE3A86}" dt="2022-08-14T11:42:33.510" v="45" actId="20577"/>
          <ac:spMkLst>
            <pc:docMk/>
            <pc:sldMk cId="0" sldId="292"/>
            <ac:spMk id="4" creationId="{00000000-0000-0000-0000-000000000000}"/>
          </ac:spMkLst>
        </pc:spChg>
        <pc:spChg chg="mod">
          <ac:chgData name="Rimantė Baltulytė" userId="8a3c23e56a7cdab1" providerId="Windows Live" clId="Web-{303A5421-F2C5-4F7E-93C7-FD4D01CE3A86}" dt="2022-08-14T11:44:16.188" v="119" actId="20577"/>
          <ac:spMkLst>
            <pc:docMk/>
            <pc:sldMk cId="0" sldId="292"/>
            <ac:spMk id="440" creationId="{00000000-0000-0000-0000-000000000000}"/>
          </ac:spMkLst>
        </pc:spChg>
      </pc:sldChg>
      <pc:sldChg chg="modSp">
        <pc:chgData name="Rimantė Baltulytė" userId="8a3c23e56a7cdab1" providerId="Windows Live" clId="Web-{303A5421-F2C5-4F7E-93C7-FD4D01CE3A86}" dt="2022-08-14T11:44:45.627" v="122" actId="20577"/>
        <pc:sldMkLst>
          <pc:docMk/>
          <pc:sldMk cId="0" sldId="293"/>
        </pc:sldMkLst>
        <pc:spChg chg="mod">
          <ac:chgData name="Rimantė Baltulytė" userId="8a3c23e56a7cdab1" providerId="Windows Live" clId="Web-{303A5421-F2C5-4F7E-93C7-FD4D01CE3A86}" dt="2022-08-14T11:44:45.627" v="122" actId="20577"/>
          <ac:spMkLst>
            <pc:docMk/>
            <pc:sldMk cId="0" sldId="293"/>
            <ac:spMk id="446" creationId="{00000000-0000-0000-0000-000000000000}"/>
          </ac:spMkLst>
        </pc:spChg>
      </pc:sldChg>
      <pc:sldChg chg="modSp">
        <pc:chgData name="Rimantė Baltulytė" userId="8a3c23e56a7cdab1" providerId="Windows Live" clId="Web-{303A5421-F2C5-4F7E-93C7-FD4D01CE3A86}" dt="2022-08-14T11:48:30.696" v="143" actId="20577"/>
        <pc:sldMkLst>
          <pc:docMk/>
          <pc:sldMk cId="0" sldId="294"/>
        </pc:sldMkLst>
        <pc:spChg chg="mod">
          <ac:chgData name="Rimantė Baltulytė" userId="8a3c23e56a7cdab1" providerId="Windows Live" clId="Web-{303A5421-F2C5-4F7E-93C7-FD4D01CE3A86}" dt="2022-08-14T11:45:17.675" v="132" actId="20577"/>
          <ac:spMkLst>
            <pc:docMk/>
            <pc:sldMk cId="0" sldId="294"/>
            <ac:spMk id="454" creationId="{00000000-0000-0000-0000-000000000000}"/>
          </ac:spMkLst>
        </pc:spChg>
        <pc:spChg chg="mod">
          <ac:chgData name="Rimantė Baltulytė" userId="8a3c23e56a7cdab1" providerId="Windows Live" clId="Web-{303A5421-F2C5-4F7E-93C7-FD4D01CE3A86}" dt="2022-08-14T11:45:48.144" v="134" actId="20577"/>
          <ac:spMkLst>
            <pc:docMk/>
            <pc:sldMk cId="0" sldId="294"/>
            <ac:spMk id="458" creationId="{00000000-0000-0000-0000-000000000000}"/>
          </ac:spMkLst>
        </pc:spChg>
        <pc:spChg chg="mod">
          <ac:chgData name="Rimantė Baltulytė" userId="8a3c23e56a7cdab1" providerId="Windows Live" clId="Web-{303A5421-F2C5-4F7E-93C7-FD4D01CE3A86}" dt="2022-08-14T11:46:29.880" v="136" actId="20577"/>
          <ac:spMkLst>
            <pc:docMk/>
            <pc:sldMk cId="0" sldId="294"/>
            <ac:spMk id="460" creationId="{00000000-0000-0000-0000-000000000000}"/>
          </ac:spMkLst>
        </pc:spChg>
        <pc:spChg chg="mod">
          <ac:chgData name="Rimantė Baltulytė" userId="8a3c23e56a7cdab1" providerId="Windows Live" clId="Web-{303A5421-F2C5-4F7E-93C7-FD4D01CE3A86}" dt="2022-08-14T11:47:16.897" v="138" actId="20577"/>
          <ac:spMkLst>
            <pc:docMk/>
            <pc:sldMk cId="0" sldId="294"/>
            <ac:spMk id="462" creationId="{00000000-0000-0000-0000-000000000000}"/>
          </ac:spMkLst>
        </pc:spChg>
        <pc:spChg chg="mod">
          <ac:chgData name="Rimantė Baltulytė" userId="8a3c23e56a7cdab1" providerId="Windows Live" clId="Web-{303A5421-F2C5-4F7E-93C7-FD4D01CE3A86}" dt="2022-08-14T11:48:02.539" v="140" actId="20577"/>
          <ac:spMkLst>
            <pc:docMk/>
            <pc:sldMk cId="0" sldId="294"/>
            <ac:spMk id="464" creationId="{00000000-0000-0000-0000-000000000000}"/>
          </ac:spMkLst>
        </pc:spChg>
        <pc:spChg chg="mod">
          <ac:chgData name="Rimantė Baltulytė" userId="8a3c23e56a7cdab1" providerId="Windows Live" clId="Web-{303A5421-F2C5-4F7E-93C7-FD4D01CE3A86}" dt="2022-08-14T11:48:30.696" v="143" actId="20577"/>
          <ac:spMkLst>
            <pc:docMk/>
            <pc:sldMk cId="0" sldId="294"/>
            <ac:spMk id="466" creationId="{00000000-0000-0000-0000-000000000000}"/>
          </ac:spMkLst>
        </pc:spChg>
      </pc:sldChg>
      <pc:sldChg chg="modSp">
        <pc:chgData name="Rimantė Baltulytė" userId="8a3c23e56a7cdab1" providerId="Windows Live" clId="Web-{303A5421-F2C5-4F7E-93C7-FD4D01CE3A86}" dt="2022-08-14T11:49:09.072" v="147" actId="20577"/>
        <pc:sldMkLst>
          <pc:docMk/>
          <pc:sldMk cId="0" sldId="295"/>
        </pc:sldMkLst>
        <pc:spChg chg="mod">
          <ac:chgData name="Rimantė Baltulytė" userId="8a3c23e56a7cdab1" providerId="Windows Live" clId="Web-{303A5421-F2C5-4F7E-93C7-FD4D01CE3A86}" dt="2022-08-14T11:49:09.072" v="147" actId="20577"/>
          <ac:spMkLst>
            <pc:docMk/>
            <pc:sldMk cId="0" sldId="295"/>
            <ac:spMk id="478" creationId="{00000000-0000-0000-0000-000000000000}"/>
          </ac:spMkLst>
        </pc:spChg>
      </pc:sldChg>
      <pc:sldChg chg="modSp">
        <pc:chgData name="Rimantė Baltulytė" userId="8a3c23e56a7cdab1" providerId="Windows Live" clId="Web-{303A5421-F2C5-4F7E-93C7-FD4D01CE3A86}" dt="2022-08-14T11:50:25.856" v="153" actId="20577"/>
        <pc:sldMkLst>
          <pc:docMk/>
          <pc:sldMk cId="0" sldId="296"/>
        </pc:sldMkLst>
        <pc:spChg chg="mod">
          <ac:chgData name="Rimantė Baltulytė" userId="8a3c23e56a7cdab1" providerId="Windows Live" clId="Web-{303A5421-F2C5-4F7E-93C7-FD4D01CE3A86}" dt="2022-08-14T11:49:28.042" v="148" actId="20577"/>
          <ac:spMkLst>
            <pc:docMk/>
            <pc:sldMk cId="0" sldId="296"/>
            <ac:spMk id="484" creationId="{00000000-0000-0000-0000-000000000000}"/>
          </ac:spMkLst>
        </pc:spChg>
        <pc:spChg chg="mod">
          <ac:chgData name="Rimantė Baltulytė" userId="8a3c23e56a7cdab1" providerId="Windows Live" clId="Web-{303A5421-F2C5-4F7E-93C7-FD4D01CE3A86}" dt="2022-08-14T11:50:25.856" v="153" actId="20577"/>
          <ac:spMkLst>
            <pc:docMk/>
            <pc:sldMk cId="0" sldId="296"/>
            <ac:spMk id="485" creationId="{00000000-0000-0000-0000-000000000000}"/>
          </ac:spMkLst>
        </pc:spChg>
      </pc:sldChg>
      <pc:sldChg chg="modSp">
        <pc:chgData name="Rimantė Baltulytė" userId="8a3c23e56a7cdab1" providerId="Windows Live" clId="Web-{303A5421-F2C5-4F7E-93C7-FD4D01CE3A86}" dt="2022-08-14T11:55:07.360" v="188" actId="20577"/>
        <pc:sldMkLst>
          <pc:docMk/>
          <pc:sldMk cId="0" sldId="297"/>
        </pc:sldMkLst>
        <pc:spChg chg="mod">
          <ac:chgData name="Rimantė Baltulytė" userId="8a3c23e56a7cdab1" providerId="Windows Live" clId="Web-{303A5421-F2C5-4F7E-93C7-FD4D01CE3A86}" dt="2022-08-14T11:50:45.653" v="154" actId="20577"/>
          <ac:spMkLst>
            <pc:docMk/>
            <pc:sldMk cId="0" sldId="297"/>
            <ac:spMk id="492" creationId="{00000000-0000-0000-0000-000000000000}"/>
          </ac:spMkLst>
        </pc:spChg>
        <pc:spChg chg="mod">
          <ac:chgData name="Rimantė Baltulytė" userId="8a3c23e56a7cdab1" providerId="Windows Live" clId="Web-{303A5421-F2C5-4F7E-93C7-FD4D01CE3A86}" dt="2022-08-14T11:55:07.360" v="188" actId="20577"/>
          <ac:spMkLst>
            <pc:docMk/>
            <pc:sldMk cId="0" sldId="297"/>
            <ac:spMk id="493" creationId="{00000000-0000-0000-0000-000000000000}"/>
          </ac:spMkLst>
        </pc:spChg>
      </pc:sldChg>
      <pc:sldChg chg="modSp">
        <pc:chgData name="Rimantė Baltulytė" userId="8a3c23e56a7cdab1" providerId="Windows Live" clId="Web-{303A5421-F2C5-4F7E-93C7-FD4D01CE3A86}" dt="2022-08-14T12:06:05.555" v="210" actId="20577"/>
        <pc:sldMkLst>
          <pc:docMk/>
          <pc:sldMk cId="0" sldId="298"/>
        </pc:sldMkLst>
        <pc:spChg chg="mod">
          <ac:chgData name="Rimantė Baltulytė" userId="8a3c23e56a7cdab1" providerId="Windows Live" clId="Web-{303A5421-F2C5-4F7E-93C7-FD4D01CE3A86}" dt="2022-08-14T11:55:20.360" v="190" actId="20577"/>
          <ac:spMkLst>
            <pc:docMk/>
            <pc:sldMk cId="0" sldId="298"/>
            <ac:spMk id="500" creationId="{00000000-0000-0000-0000-000000000000}"/>
          </ac:spMkLst>
        </pc:spChg>
        <pc:spChg chg="mod">
          <ac:chgData name="Rimantė Baltulytė" userId="8a3c23e56a7cdab1" providerId="Windows Live" clId="Web-{303A5421-F2C5-4F7E-93C7-FD4D01CE3A86}" dt="2022-08-14T12:06:05.555" v="210" actId="20577"/>
          <ac:spMkLst>
            <pc:docMk/>
            <pc:sldMk cId="0" sldId="298"/>
            <ac:spMk id="501" creationId="{00000000-0000-0000-0000-000000000000}"/>
          </ac:spMkLst>
        </pc:spChg>
      </pc:sldChg>
      <pc:sldChg chg="modSp">
        <pc:chgData name="Rimantė Baltulytė" userId="8a3c23e56a7cdab1" providerId="Windows Live" clId="Web-{303A5421-F2C5-4F7E-93C7-FD4D01CE3A86}" dt="2022-08-14T12:08:45.747" v="220" actId="20577"/>
        <pc:sldMkLst>
          <pc:docMk/>
          <pc:sldMk cId="0" sldId="300"/>
        </pc:sldMkLst>
        <pc:spChg chg="mod">
          <ac:chgData name="Rimantė Baltulytė" userId="8a3c23e56a7cdab1" providerId="Windows Live" clId="Web-{303A5421-F2C5-4F7E-93C7-FD4D01CE3A86}" dt="2022-08-14T12:06:25.587" v="211" actId="20577"/>
          <ac:spMkLst>
            <pc:docMk/>
            <pc:sldMk cId="0" sldId="300"/>
            <ac:spMk id="514" creationId="{00000000-0000-0000-0000-000000000000}"/>
          </ac:spMkLst>
        </pc:spChg>
        <pc:spChg chg="mod">
          <ac:chgData name="Rimantė Baltulytė" userId="8a3c23e56a7cdab1" providerId="Windows Live" clId="Web-{303A5421-F2C5-4F7E-93C7-FD4D01CE3A86}" dt="2022-08-14T12:08:45.747" v="220" actId="20577"/>
          <ac:spMkLst>
            <pc:docMk/>
            <pc:sldMk cId="0" sldId="300"/>
            <ac:spMk id="515" creationId="{00000000-0000-0000-0000-000000000000}"/>
          </ac:spMkLst>
        </pc:spChg>
      </pc:sldChg>
      <pc:sldChg chg="modSp">
        <pc:chgData name="Rimantė Baltulytė" userId="8a3c23e56a7cdab1" providerId="Windows Live" clId="Web-{303A5421-F2C5-4F7E-93C7-FD4D01CE3A86}" dt="2022-08-14T12:12:32.848" v="257" actId="20577"/>
        <pc:sldMkLst>
          <pc:docMk/>
          <pc:sldMk cId="0" sldId="301"/>
        </pc:sldMkLst>
        <pc:spChg chg="mod">
          <ac:chgData name="Rimantė Baltulytė" userId="8a3c23e56a7cdab1" providerId="Windows Live" clId="Web-{303A5421-F2C5-4F7E-93C7-FD4D01CE3A86}" dt="2022-08-14T12:09:10.123" v="221" actId="20577"/>
          <ac:spMkLst>
            <pc:docMk/>
            <pc:sldMk cId="0" sldId="301"/>
            <ac:spMk id="521" creationId="{00000000-0000-0000-0000-000000000000}"/>
          </ac:spMkLst>
        </pc:spChg>
        <pc:spChg chg="mod">
          <ac:chgData name="Rimantė Baltulytė" userId="8a3c23e56a7cdab1" providerId="Windows Live" clId="Web-{303A5421-F2C5-4F7E-93C7-FD4D01CE3A86}" dt="2022-08-14T12:12:32.848" v="257" actId="20577"/>
          <ac:spMkLst>
            <pc:docMk/>
            <pc:sldMk cId="0" sldId="301"/>
            <ac:spMk id="522" creationId="{00000000-0000-0000-0000-000000000000}"/>
          </ac:spMkLst>
        </pc:spChg>
      </pc:sldChg>
      <pc:sldChg chg="modSp">
        <pc:chgData name="Rimantė Baltulytė" userId="8a3c23e56a7cdab1" providerId="Windows Live" clId="Web-{303A5421-F2C5-4F7E-93C7-FD4D01CE3A86}" dt="2022-08-14T12:15:05.108" v="271" actId="20577"/>
        <pc:sldMkLst>
          <pc:docMk/>
          <pc:sldMk cId="0" sldId="302"/>
        </pc:sldMkLst>
        <pc:spChg chg="mod">
          <ac:chgData name="Rimantė Baltulytė" userId="8a3c23e56a7cdab1" providerId="Windows Live" clId="Web-{303A5421-F2C5-4F7E-93C7-FD4D01CE3A86}" dt="2022-08-14T12:13:14.677" v="259" actId="20577"/>
          <ac:spMkLst>
            <pc:docMk/>
            <pc:sldMk cId="0" sldId="302"/>
            <ac:spMk id="528" creationId="{00000000-0000-0000-0000-000000000000}"/>
          </ac:spMkLst>
        </pc:spChg>
        <pc:spChg chg="mod">
          <ac:chgData name="Rimantė Baltulytė" userId="8a3c23e56a7cdab1" providerId="Windows Live" clId="Web-{303A5421-F2C5-4F7E-93C7-FD4D01CE3A86}" dt="2022-08-14T12:15:05.108" v="271" actId="20577"/>
          <ac:spMkLst>
            <pc:docMk/>
            <pc:sldMk cId="0" sldId="302"/>
            <ac:spMk id="529" creationId="{00000000-0000-0000-0000-000000000000}"/>
          </ac:spMkLst>
        </pc:spChg>
      </pc:sldChg>
      <pc:sldChg chg="modSp">
        <pc:chgData name="Rimantė Baltulytė" userId="8a3c23e56a7cdab1" providerId="Windows Live" clId="Web-{303A5421-F2C5-4F7E-93C7-FD4D01CE3A86}" dt="2022-08-14T12:15:40.618" v="274" actId="1076"/>
        <pc:sldMkLst>
          <pc:docMk/>
          <pc:sldMk cId="0" sldId="303"/>
        </pc:sldMkLst>
        <pc:spChg chg="mod">
          <ac:chgData name="Rimantė Baltulytė" userId="8a3c23e56a7cdab1" providerId="Windows Live" clId="Web-{303A5421-F2C5-4F7E-93C7-FD4D01CE3A86}" dt="2022-08-14T12:15:36.462" v="273" actId="20577"/>
          <ac:spMkLst>
            <pc:docMk/>
            <pc:sldMk cId="0" sldId="303"/>
            <ac:spMk id="535" creationId="{00000000-0000-0000-0000-000000000000}"/>
          </ac:spMkLst>
        </pc:spChg>
        <pc:picChg chg="mod">
          <ac:chgData name="Rimantė Baltulytė" userId="8a3c23e56a7cdab1" providerId="Windows Live" clId="Web-{303A5421-F2C5-4F7E-93C7-FD4D01CE3A86}" dt="2022-08-14T12:15:40.618" v="274" actId="1076"/>
          <ac:picMkLst>
            <pc:docMk/>
            <pc:sldMk cId="0" sldId="303"/>
            <ac:picMk id="5" creationId="{5C31FD4A-D7A8-D2A0-165D-B86E8C559BD4}"/>
          </ac:picMkLst>
        </pc:picChg>
      </pc:sldChg>
      <pc:sldChg chg="modSp">
        <pc:chgData name="Rimantė Baltulytė" userId="8a3c23e56a7cdab1" providerId="Windows Live" clId="Web-{303A5421-F2C5-4F7E-93C7-FD4D01CE3A86}" dt="2022-08-14T12:19:21.125" v="302" actId="1076"/>
        <pc:sldMkLst>
          <pc:docMk/>
          <pc:sldMk cId="0" sldId="304"/>
        </pc:sldMkLst>
        <pc:spChg chg="mod">
          <ac:chgData name="Rimantė Baltulytė" userId="8a3c23e56a7cdab1" providerId="Windows Live" clId="Web-{303A5421-F2C5-4F7E-93C7-FD4D01CE3A86}" dt="2022-08-14T12:19:21.125" v="302" actId="1076"/>
          <ac:spMkLst>
            <pc:docMk/>
            <pc:sldMk cId="0" sldId="304"/>
            <ac:spMk id="542" creationId="{00000000-0000-0000-0000-000000000000}"/>
          </ac:spMkLst>
        </pc:spChg>
      </pc:sldChg>
      <pc:sldChg chg="modSp">
        <pc:chgData name="Rimantė Baltulytė" userId="8a3c23e56a7cdab1" providerId="Windows Live" clId="Web-{303A5421-F2C5-4F7E-93C7-FD4D01CE3A86}" dt="2022-08-14T12:16:13.010" v="278" actId="20577"/>
        <pc:sldMkLst>
          <pc:docMk/>
          <pc:sldMk cId="0" sldId="306"/>
        </pc:sldMkLst>
        <pc:spChg chg="mod">
          <ac:chgData name="Rimantė Baltulytė" userId="8a3c23e56a7cdab1" providerId="Windows Live" clId="Web-{303A5421-F2C5-4F7E-93C7-FD4D01CE3A86}" dt="2022-08-14T12:16:13.010" v="278" actId="20577"/>
          <ac:spMkLst>
            <pc:docMk/>
            <pc:sldMk cId="0" sldId="306"/>
            <ac:spMk id="557" creationId="{00000000-0000-0000-0000-000000000000}"/>
          </ac:spMkLst>
        </pc:spChg>
      </pc:sldChg>
      <pc:sldChg chg="modSp">
        <pc:chgData name="Rimantė Baltulytė" userId="8a3c23e56a7cdab1" providerId="Windows Live" clId="Web-{303A5421-F2C5-4F7E-93C7-FD4D01CE3A86}" dt="2022-08-14T11:42:22.416" v="44" actId="20577"/>
        <pc:sldMkLst>
          <pc:docMk/>
          <pc:sldMk cId="2009093837" sldId="348"/>
        </pc:sldMkLst>
        <pc:spChg chg="mod">
          <ac:chgData name="Rimantė Baltulytė" userId="8a3c23e56a7cdab1" providerId="Windows Live" clId="Web-{303A5421-F2C5-4F7E-93C7-FD4D01CE3A86}" dt="2022-08-14T11:42:22.416" v="44" actId="20577"/>
          <ac:spMkLst>
            <pc:docMk/>
            <pc:sldMk cId="2009093837" sldId="348"/>
            <ac:spMk id="361" creationId="{00000000-0000-0000-0000-000000000000}"/>
          </ac:spMkLst>
        </pc:spChg>
      </pc:sldChg>
      <pc:sldChg chg="modSp">
        <pc:chgData name="Rimantė Baltulytė" userId="8a3c23e56a7cdab1" providerId="Windows Live" clId="Web-{303A5421-F2C5-4F7E-93C7-FD4D01CE3A86}" dt="2022-08-14T12:19:01.374" v="301" actId="20577"/>
        <pc:sldMkLst>
          <pc:docMk/>
          <pc:sldMk cId="1963160298" sldId="349"/>
        </pc:sldMkLst>
        <pc:spChg chg="mod">
          <ac:chgData name="Rimantė Baltulytė" userId="8a3c23e56a7cdab1" providerId="Windows Live" clId="Web-{303A5421-F2C5-4F7E-93C7-FD4D01CE3A86}" dt="2022-08-14T12:16:18.010" v="279" actId="20577"/>
          <ac:spMkLst>
            <pc:docMk/>
            <pc:sldMk cId="1963160298" sldId="349"/>
            <ac:spMk id="557" creationId="{00000000-0000-0000-0000-000000000000}"/>
          </ac:spMkLst>
        </pc:spChg>
        <pc:spChg chg="mod">
          <ac:chgData name="Rimantė Baltulytė" userId="8a3c23e56a7cdab1" providerId="Windows Live" clId="Web-{303A5421-F2C5-4F7E-93C7-FD4D01CE3A86}" dt="2022-08-14T12:19:01.374" v="301" actId="20577"/>
          <ac:spMkLst>
            <pc:docMk/>
            <pc:sldMk cId="1963160298" sldId="349"/>
            <ac:spMk id="558"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DBB69B-CB00-4E2D-84B9-2B0C0DC6D7C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lt-LT"/>
        </a:p>
      </dgm:t>
    </dgm:pt>
    <dgm:pt modelId="{461D51F9-60AE-41DC-91F5-FB771EA89747}">
      <dgm:prSet phldrT="[Tekstas]" phldr="0"/>
      <dgm:spPr/>
      <dgm:t>
        <a:bodyPr/>
        <a:lstStyle/>
        <a:p>
          <a:pPr rtl="0"/>
          <a:r>
            <a:rPr lang="lt-LT">
              <a:latin typeface="Arial"/>
            </a:rPr>
            <a:t>Pasitikėjimą didinantys veiksniai</a:t>
          </a:r>
          <a:endParaRPr lang="lt-LT"/>
        </a:p>
      </dgm:t>
    </dgm:pt>
    <dgm:pt modelId="{66EBE889-F1D9-41C0-8A70-42F7CFAE912D}" type="parTrans" cxnId="{66A36AA3-3E74-4224-A623-32A7B678DF8F}">
      <dgm:prSet/>
      <dgm:spPr/>
      <dgm:t>
        <a:bodyPr/>
        <a:lstStyle/>
        <a:p>
          <a:endParaRPr lang="lt-LT"/>
        </a:p>
      </dgm:t>
    </dgm:pt>
    <dgm:pt modelId="{B64DAAD1-67A6-464D-A231-4189226F644A}" type="sibTrans" cxnId="{66A36AA3-3E74-4224-A623-32A7B678DF8F}">
      <dgm:prSet/>
      <dgm:spPr/>
      <dgm:t>
        <a:bodyPr/>
        <a:lstStyle/>
        <a:p>
          <a:endParaRPr lang="lt-LT"/>
        </a:p>
      </dgm:t>
    </dgm:pt>
    <dgm:pt modelId="{5E18AE26-A8FE-4231-A6DD-2C7A3B50AA8A}">
      <dgm:prSet phldrT="[Tekstas]" phldr="0"/>
      <dgm:spPr/>
      <dgm:t>
        <a:bodyPr/>
        <a:lstStyle/>
        <a:p>
          <a:r>
            <a:rPr lang="lt-LT">
              <a:latin typeface="Arial"/>
            </a:rPr>
            <a:t>Pasiruošimas</a:t>
          </a:r>
          <a:endParaRPr lang="lt-LT"/>
        </a:p>
      </dgm:t>
    </dgm:pt>
    <dgm:pt modelId="{30790600-C568-4623-902E-12A12A0E205D}" type="parTrans" cxnId="{C49AC33D-E280-4BA5-B425-B8AF3E7DBB0B}">
      <dgm:prSet/>
      <dgm:spPr/>
      <dgm:t>
        <a:bodyPr/>
        <a:lstStyle/>
        <a:p>
          <a:endParaRPr lang="lt-LT"/>
        </a:p>
      </dgm:t>
    </dgm:pt>
    <dgm:pt modelId="{2B73ADB8-CC00-4D9A-AF92-49CB8D4E694A}" type="sibTrans" cxnId="{C49AC33D-E280-4BA5-B425-B8AF3E7DBB0B}">
      <dgm:prSet/>
      <dgm:spPr/>
      <dgm:t>
        <a:bodyPr/>
        <a:lstStyle/>
        <a:p>
          <a:endParaRPr lang="lt-LT"/>
        </a:p>
      </dgm:t>
    </dgm:pt>
    <dgm:pt modelId="{D01F9CAD-4732-48A7-BEDD-42B6CBF70761}">
      <dgm:prSet phldrT="[Tekstas]" phldr="0"/>
      <dgm:spPr/>
      <dgm:t>
        <a:bodyPr/>
        <a:lstStyle/>
        <a:p>
          <a:pPr rtl="0"/>
          <a:r>
            <a:rPr lang="lt-LT">
              <a:latin typeface="Arial"/>
            </a:rPr>
            <a:t>Tinkamai atliekama veikla</a:t>
          </a:r>
          <a:endParaRPr lang="lt-LT"/>
        </a:p>
      </dgm:t>
    </dgm:pt>
    <dgm:pt modelId="{BAC0BC36-22A6-47EF-8ACE-7AA04A61C492}" type="parTrans" cxnId="{BF9225B6-2E99-4834-A194-F7D83C5DF4E0}">
      <dgm:prSet/>
      <dgm:spPr/>
      <dgm:t>
        <a:bodyPr/>
        <a:lstStyle/>
        <a:p>
          <a:endParaRPr lang="lt-LT"/>
        </a:p>
      </dgm:t>
    </dgm:pt>
    <dgm:pt modelId="{68F637D4-3317-4DEF-BAD7-81EC4AA21A28}" type="sibTrans" cxnId="{BF9225B6-2E99-4834-A194-F7D83C5DF4E0}">
      <dgm:prSet/>
      <dgm:spPr/>
      <dgm:t>
        <a:bodyPr/>
        <a:lstStyle/>
        <a:p>
          <a:endParaRPr lang="lt-LT"/>
        </a:p>
      </dgm:t>
    </dgm:pt>
    <dgm:pt modelId="{ECF7CB05-45FE-47C7-B901-CE610042330D}">
      <dgm:prSet phldrT="[Tekstas]" phldr="0"/>
      <dgm:spPr/>
      <dgm:t>
        <a:bodyPr/>
        <a:lstStyle/>
        <a:p>
          <a:r>
            <a:rPr lang="lt-LT">
              <a:latin typeface="Arial"/>
            </a:rPr>
            <a:t>Pasiekimai</a:t>
          </a:r>
          <a:endParaRPr lang="lt-LT"/>
        </a:p>
      </dgm:t>
    </dgm:pt>
    <dgm:pt modelId="{B0FE94BC-43A7-4BD8-8F25-06B642BD1FFF}" type="parTrans" cxnId="{E1C9956B-AB07-4C7C-A7E1-BEF73280507D}">
      <dgm:prSet/>
      <dgm:spPr/>
      <dgm:t>
        <a:bodyPr/>
        <a:lstStyle/>
        <a:p>
          <a:endParaRPr lang="lt-LT"/>
        </a:p>
      </dgm:t>
    </dgm:pt>
    <dgm:pt modelId="{D762FB2D-7C35-48CF-AF12-A1016307014E}" type="sibTrans" cxnId="{E1C9956B-AB07-4C7C-A7E1-BEF73280507D}">
      <dgm:prSet/>
      <dgm:spPr/>
      <dgm:t>
        <a:bodyPr/>
        <a:lstStyle/>
        <a:p>
          <a:endParaRPr lang="lt-LT"/>
        </a:p>
      </dgm:t>
    </dgm:pt>
    <dgm:pt modelId="{ED5E1FC7-5F09-44E2-9B3D-4A62B6F6024E}">
      <dgm:prSet phldr="0"/>
      <dgm:spPr/>
      <dgm:t>
        <a:bodyPr/>
        <a:lstStyle/>
        <a:p>
          <a:pPr rtl="0"/>
          <a:r>
            <a:rPr lang="lt-LT">
              <a:latin typeface="Arial"/>
            </a:rPr>
            <a:t>Įgimtos savybės</a:t>
          </a:r>
        </a:p>
      </dgm:t>
    </dgm:pt>
    <dgm:pt modelId="{A32C7EB0-FDA5-4923-B472-352BA605BD73}" type="parTrans" cxnId="{BDA1422C-420C-4FAD-A9CE-28467E1A6129}">
      <dgm:prSet/>
      <dgm:spPr/>
      <dgm:t>
        <a:bodyPr/>
        <a:lstStyle/>
        <a:p>
          <a:endParaRPr lang="en-GB"/>
        </a:p>
      </dgm:t>
    </dgm:pt>
    <dgm:pt modelId="{F44106F6-200B-4F9D-997E-4FDC770D97E2}" type="sibTrans" cxnId="{BDA1422C-420C-4FAD-A9CE-28467E1A6129}">
      <dgm:prSet/>
      <dgm:spPr/>
      <dgm:t>
        <a:bodyPr/>
        <a:lstStyle/>
        <a:p>
          <a:endParaRPr lang="en-GB"/>
        </a:p>
      </dgm:t>
    </dgm:pt>
    <dgm:pt modelId="{E74441B1-0AA8-4E7E-9942-641EACC25652}">
      <dgm:prSet phldr="0"/>
      <dgm:spPr/>
      <dgm:t>
        <a:bodyPr/>
        <a:lstStyle/>
        <a:p>
          <a:r>
            <a:rPr lang="lt-LT">
              <a:latin typeface="Arial"/>
            </a:rPr>
            <a:t>Koučingas</a:t>
          </a:r>
        </a:p>
      </dgm:t>
    </dgm:pt>
    <dgm:pt modelId="{A8B88EEB-1DEF-4478-865F-089E3AF07784}" type="parTrans" cxnId="{72A609F1-4D99-4D23-AC23-E3018CBF769F}">
      <dgm:prSet/>
      <dgm:spPr/>
      <dgm:t>
        <a:bodyPr/>
        <a:lstStyle/>
        <a:p>
          <a:endParaRPr lang="en-GB"/>
        </a:p>
      </dgm:t>
    </dgm:pt>
    <dgm:pt modelId="{7B6FFFA6-2A58-48DA-89E3-6D8FEE051D95}" type="sibTrans" cxnId="{72A609F1-4D99-4D23-AC23-E3018CBF769F}">
      <dgm:prSet/>
      <dgm:spPr/>
      <dgm:t>
        <a:bodyPr/>
        <a:lstStyle/>
        <a:p>
          <a:endParaRPr lang="en-GB"/>
        </a:p>
      </dgm:t>
    </dgm:pt>
    <dgm:pt modelId="{8194D3D5-D509-4B90-A40D-91FD2A1338AB}">
      <dgm:prSet phldr="0"/>
      <dgm:spPr/>
      <dgm:t>
        <a:bodyPr/>
        <a:lstStyle/>
        <a:p>
          <a:pPr rtl="0"/>
          <a:r>
            <a:rPr lang="lt-LT">
              <a:latin typeface="Arial"/>
            </a:rPr>
            <a:t>Socialinė parama</a:t>
          </a:r>
        </a:p>
      </dgm:t>
    </dgm:pt>
    <dgm:pt modelId="{EDCFDFED-DC7E-426A-AAE1-500338E67C12}" type="parTrans" cxnId="{65B997C3-7C5F-4849-9717-59467F2F5ADC}">
      <dgm:prSet/>
      <dgm:spPr/>
      <dgm:t>
        <a:bodyPr/>
        <a:lstStyle/>
        <a:p>
          <a:endParaRPr lang="en-GB"/>
        </a:p>
      </dgm:t>
    </dgm:pt>
    <dgm:pt modelId="{1FA82EFB-6DE3-44B7-A9F5-4D6A5CDE35BC}" type="sibTrans" cxnId="{65B997C3-7C5F-4849-9717-59467F2F5ADC}">
      <dgm:prSet/>
      <dgm:spPr/>
      <dgm:t>
        <a:bodyPr/>
        <a:lstStyle/>
        <a:p>
          <a:endParaRPr lang="en-GB"/>
        </a:p>
      </dgm:t>
    </dgm:pt>
    <dgm:pt modelId="{57CA20F9-3649-4928-B313-1511124F3981}">
      <dgm:prSet phldr="0"/>
      <dgm:spPr/>
      <dgm:t>
        <a:bodyPr/>
        <a:lstStyle/>
        <a:p>
          <a:pPr rtl="0"/>
          <a:r>
            <a:rPr lang="lt"/>
            <a:t>Konkurencinis pranašumas</a:t>
          </a:r>
          <a:endParaRPr lang="lt-LT">
            <a:latin typeface="Arial"/>
          </a:endParaRPr>
        </a:p>
      </dgm:t>
    </dgm:pt>
    <dgm:pt modelId="{9AC826E6-D9CD-4E8D-B67A-423ECD46F3DC}" type="parTrans" cxnId="{E192FD72-38C5-4D05-9D31-E5D7C1A4AC5F}">
      <dgm:prSet/>
      <dgm:spPr/>
      <dgm:t>
        <a:bodyPr/>
        <a:lstStyle/>
        <a:p>
          <a:endParaRPr lang="en-GB"/>
        </a:p>
      </dgm:t>
    </dgm:pt>
    <dgm:pt modelId="{6A19A145-A522-4A81-B535-047ACD392EF1}" type="sibTrans" cxnId="{E192FD72-38C5-4D05-9D31-E5D7C1A4AC5F}">
      <dgm:prSet/>
      <dgm:spPr/>
      <dgm:t>
        <a:bodyPr/>
        <a:lstStyle/>
        <a:p>
          <a:endParaRPr lang="en-GB"/>
        </a:p>
      </dgm:t>
    </dgm:pt>
    <dgm:pt modelId="{A3B14B8E-5509-4293-993E-79F1397506A0}">
      <dgm:prSet phldr="0"/>
      <dgm:spPr/>
      <dgm:t>
        <a:bodyPr/>
        <a:lstStyle/>
        <a:p>
          <a:r>
            <a:rPr lang="lt">
              <a:latin typeface="Arial"/>
            </a:rPr>
            <a:t>Patirtis</a:t>
          </a:r>
        </a:p>
      </dgm:t>
    </dgm:pt>
    <dgm:pt modelId="{C44927F8-1D34-4789-8899-6FAA5F2160C7}" type="parTrans" cxnId="{C45643F1-412D-4CCB-A937-0567A7316ACA}">
      <dgm:prSet/>
      <dgm:spPr/>
      <dgm:t>
        <a:bodyPr/>
        <a:lstStyle/>
        <a:p>
          <a:endParaRPr lang="en-GB"/>
        </a:p>
      </dgm:t>
    </dgm:pt>
    <dgm:pt modelId="{BD1FC27D-9B65-4FD0-B257-B97157C3A30B}" type="sibTrans" cxnId="{C45643F1-412D-4CCB-A937-0567A7316ACA}">
      <dgm:prSet/>
      <dgm:spPr/>
      <dgm:t>
        <a:bodyPr/>
        <a:lstStyle/>
        <a:p>
          <a:endParaRPr lang="en-GB"/>
        </a:p>
      </dgm:t>
    </dgm:pt>
    <dgm:pt modelId="{3FBB5B37-02B7-4B54-A555-A103D96CB874}">
      <dgm:prSet phldr="0"/>
      <dgm:spPr/>
      <dgm:t>
        <a:bodyPr/>
        <a:lstStyle/>
        <a:p>
          <a:r>
            <a:rPr lang="lt">
              <a:latin typeface="Arial"/>
            </a:rPr>
            <a:t>Savimonė</a:t>
          </a:r>
        </a:p>
      </dgm:t>
    </dgm:pt>
    <dgm:pt modelId="{F47EE7AF-71E2-420F-BBDB-B23651335912}" type="parTrans" cxnId="{C3D4DA8D-CC03-4169-B22A-F1BC5AA76C73}">
      <dgm:prSet/>
      <dgm:spPr/>
      <dgm:t>
        <a:bodyPr/>
        <a:lstStyle/>
        <a:p>
          <a:endParaRPr lang="en-GB"/>
        </a:p>
      </dgm:t>
    </dgm:pt>
    <dgm:pt modelId="{47ABF178-2160-445A-ACCC-59F97B75751D}" type="sibTrans" cxnId="{C3D4DA8D-CC03-4169-B22A-F1BC5AA76C73}">
      <dgm:prSet/>
      <dgm:spPr/>
      <dgm:t>
        <a:bodyPr/>
        <a:lstStyle/>
        <a:p>
          <a:endParaRPr lang="en-GB"/>
        </a:p>
      </dgm:t>
    </dgm:pt>
    <dgm:pt modelId="{21F981DE-C1E6-453C-964D-E0EEA86D2DE6}">
      <dgm:prSet phldr="0"/>
      <dgm:spPr/>
      <dgm:t>
        <a:bodyPr/>
        <a:lstStyle/>
        <a:p>
          <a:r>
            <a:rPr lang="lt">
              <a:latin typeface="Arial"/>
            </a:rPr>
            <a:t>Pasitikėjimas</a:t>
          </a:r>
        </a:p>
      </dgm:t>
    </dgm:pt>
    <dgm:pt modelId="{48EA5F24-1826-4D5D-A71C-26C1102C0339}" type="parTrans" cxnId="{74E08DD5-20FB-4EE5-8C6E-A0002646F6D8}">
      <dgm:prSet/>
      <dgm:spPr/>
      <dgm:t>
        <a:bodyPr/>
        <a:lstStyle/>
        <a:p>
          <a:endParaRPr lang="en-GB"/>
        </a:p>
      </dgm:t>
    </dgm:pt>
    <dgm:pt modelId="{1C2C14F6-0C15-4DF8-AA67-27ED023EC9B8}" type="sibTrans" cxnId="{74E08DD5-20FB-4EE5-8C6E-A0002646F6D8}">
      <dgm:prSet/>
      <dgm:spPr/>
      <dgm:t>
        <a:bodyPr/>
        <a:lstStyle/>
        <a:p>
          <a:endParaRPr lang="en-GB"/>
        </a:p>
      </dgm:t>
    </dgm:pt>
    <dgm:pt modelId="{A75EB55F-EEB9-4B9B-A707-9429F5CC8688}" type="pres">
      <dgm:prSet presAssocID="{08DBB69B-CB00-4E2D-84B9-2B0C0DC6D7C0}" presName="hierChild1" presStyleCnt="0">
        <dgm:presLayoutVars>
          <dgm:orgChart val="1"/>
          <dgm:chPref val="1"/>
          <dgm:dir/>
          <dgm:animOne val="branch"/>
          <dgm:animLvl val="lvl"/>
          <dgm:resizeHandles/>
        </dgm:presLayoutVars>
      </dgm:prSet>
      <dgm:spPr/>
    </dgm:pt>
    <dgm:pt modelId="{45021A90-C322-44A2-B486-34B7325F91CD}" type="pres">
      <dgm:prSet presAssocID="{461D51F9-60AE-41DC-91F5-FB771EA89747}" presName="hierRoot1" presStyleCnt="0">
        <dgm:presLayoutVars>
          <dgm:hierBranch val="init"/>
        </dgm:presLayoutVars>
      </dgm:prSet>
      <dgm:spPr/>
    </dgm:pt>
    <dgm:pt modelId="{2E4A1B41-8CE8-4547-9F0C-A7DC9DA973CB}" type="pres">
      <dgm:prSet presAssocID="{461D51F9-60AE-41DC-91F5-FB771EA89747}" presName="rootComposite1" presStyleCnt="0"/>
      <dgm:spPr/>
    </dgm:pt>
    <dgm:pt modelId="{7610A8C0-F2D7-42B3-938A-3DF96FB4163A}" type="pres">
      <dgm:prSet presAssocID="{461D51F9-60AE-41DC-91F5-FB771EA89747}" presName="rootText1" presStyleLbl="node0" presStyleIdx="0" presStyleCnt="1">
        <dgm:presLayoutVars>
          <dgm:chPref val="3"/>
        </dgm:presLayoutVars>
      </dgm:prSet>
      <dgm:spPr/>
    </dgm:pt>
    <dgm:pt modelId="{2802224F-98A6-432D-9349-3465A642412F}" type="pres">
      <dgm:prSet presAssocID="{461D51F9-60AE-41DC-91F5-FB771EA89747}" presName="rootConnector1" presStyleLbl="node1" presStyleIdx="0" presStyleCnt="0"/>
      <dgm:spPr/>
    </dgm:pt>
    <dgm:pt modelId="{76382533-7ACD-4740-B804-CB5CD4F75535}" type="pres">
      <dgm:prSet presAssocID="{461D51F9-60AE-41DC-91F5-FB771EA89747}" presName="hierChild2" presStyleCnt="0"/>
      <dgm:spPr/>
    </dgm:pt>
    <dgm:pt modelId="{2C9C55C3-D91C-42E3-ADBE-8FF046F469F6}" type="pres">
      <dgm:prSet presAssocID="{30790600-C568-4623-902E-12A12A0E205D}" presName="Name37" presStyleLbl="parChTrans1D2" presStyleIdx="0" presStyleCnt="10"/>
      <dgm:spPr/>
    </dgm:pt>
    <dgm:pt modelId="{4255B3CD-1788-4260-A41C-C4A1FD226980}" type="pres">
      <dgm:prSet presAssocID="{5E18AE26-A8FE-4231-A6DD-2C7A3B50AA8A}" presName="hierRoot2" presStyleCnt="0">
        <dgm:presLayoutVars>
          <dgm:hierBranch val="init"/>
        </dgm:presLayoutVars>
      </dgm:prSet>
      <dgm:spPr/>
    </dgm:pt>
    <dgm:pt modelId="{73410486-3989-407C-8860-0572A128203D}" type="pres">
      <dgm:prSet presAssocID="{5E18AE26-A8FE-4231-A6DD-2C7A3B50AA8A}" presName="rootComposite" presStyleCnt="0"/>
      <dgm:spPr/>
    </dgm:pt>
    <dgm:pt modelId="{7792837C-CB3A-455D-B303-F5DDCAF8EDBE}" type="pres">
      <dgm:prSet presAssocID="{5E18AE26-A8FE-4231-A6DD-2C7A3B50AA8A}" presName="rootText" presStyleLbl="node2" presStyleIdx="0" presStyleCnt="10">
        <dgm:presLayoutVars>
          <dgm:chPref val="3"/>
        </dgm:presLayoutVars>
      </dgm:prSet>
      <dgm:spPr/>
    </dgm:pt>
    <dgm:pt modelId="{0A0D047B-7C66-4F55-A8F1-C99844A5D3D1}" type="pres">
      <dgm:prSet presAssocID="{5E18AE26-A8FE-4231-A6DD-2C7A3B50AA8A}" presName="rootConnector" presStyleLbl="node2" presStyleIdx="0" presStyleCnt="10"/>
      <dgm:spPr/>
    </dgm:pt>
    <dgm:pt modelId="{7967C23D-0FF6-4C7C-9393-3A7A8AA9C75B}" type="pres">
      <dgm:prSet presAssocID="{5E18AE26-A8FE-4231-A6DD-2C7A3B50AA8A}" presName="hierChild4" presStyleCnt="0"/>
      <dgm:spPr/>
    </dgm:pt>
    <dgm:pt modelId="{2BD1574D-D827-4090-977B-6E5D7820C4D9}" type="pres">
      <dgm:prSet presAssocID="{5E18AE26-A8FE-4231-A6DD-2C7A3B50AA8A}" presName="hierChild5" presStyleCnt="0"/>
      <dgm:spPr/>
    </dgm:pt>
    <dgm:pt modelId="{95748A5B-DE95-4D54-B304-2EA31F2B567D}" type="pres">
      <dgm:prSet presAssocID="{BAC0BC36-22A6-47EF-8ACE-7AA04A61C492}" presName="Name37" presStyleLbl="parChTrans1D2" presStyleIdx="1" presStyleCnt="10"/>
      <dgm:spPr/>
    </dgm:pt>
    <dgm:pt modelId="{9F60B973-E1D3-4FCC-886A-5BE24CB80FEF}" type="pres">
      <dgm:prSet presAssocID="{D01F9CAD-4732-48A7-BEDD-42B6CBF70761}" presName="hierRoot2" presStyleCnt="0">
        <dgm:presLayoutVars>
          <dgm:hierBranch val="init"/>
        </dgm:presLayoutVars>
      </dgm:prSet>
      <dgm:spPr/>
    </dgm:pt>
    <dgm:pt modelId="{6EE03D41-9F73-4084-99B6-860EE50A21E8}" type="pres">
      <dgm:prSet presAssocID="{D01F9CAD-4732-48A7-BEDD-42B6CBF70761}" presName="rootComposite" presStyleCnt="0"/>
      <dgm:spPr/>
    </dgm:pt>
    <dgm:pt modelId="{436EF927-812A-4245-B772-997CE62DD6FE}" type="pres">
      <dgm:prSet presAssocID="{D01F9CAD-4732-48A7-BEDD-42B6CBF70761}" presName="rootText" presStyleLbl="node2" presStyleIdx="1" presStyleCnt="10">
        <dgm:presLayoutVars>
          <dgm:chPref val="3"/>
        </dgm:presLayoutVars>
      </dgm:prSet>
      <dgm:spPr/>
    </dgm:pt>
    <dgm:pt modelId="{725B6F5A-757D-4DCB-A25D-A06D4DA272BA}" type="pres">
      <dgm:prSet presAssocID="{D01F9CAD-4732-48A7-BEDD-42B6CBF70761}" presName="rootConnector" presStyleLbl="node2" presStyleIdx="1" presStyleCnt="10"/>
      <dgm:spPr/>
    </dgm:pt>
    <dgm:pt modelId="{31BF9B8F-3A00-4A85-AB87-5E0FC7B7FF28}" type="pres">
      <dgm:prSet presAssocID="{D01F9CAD-4732-48A7-BEDD-42B6CBF70761}" presName="hierChild4" presStyleCnt="0"/>
      <dgm:spPr/>
    </dgm:pt>
    <dgm:pt modelId="{6FA9978E-DE9E-4AE5-B522-2ACAE148CE94}" type="pres">
      <dgm:prSet presAssocID="{D01F9CAD-4732-48A7-BEDD-42B6CBF70761}" presName="hierChild5" presStyleCnt="0"/>
      <dgm:spPr/>
    </dgm:pt>
    <dgm:pt modelId="{16D3CC90-A3EE-4D87-BB36-86B34642D2ED}" type="pres">
      <dgm:prSet presAssocID="{B0FE94BC-43A7-4BD8-8F25-06B642BD1FFF}" presName="Name37" presStyleLbl="parChTrans1D2" presStyleIdx="2" presStyleCnt="10"/>
      <dgm:spPr/>
    </dgm:pt>
    <dgm:pt modelId="{BBD105BA-94D2-4B05-857C-902670B4165C}" type="pres">
      <dgm:prSet presAssocID="{ECF7CB05-45FE-47C7-B901-CE610042330D}" presName="hierRoot2" presStyleCnt="0">
        <dgm:presLayoutVars>
          <dgm:hierBranch val="init"/>
        </dgm:presLayoutVars>
      </dgm:prSet>
      <dgm:spPr/>
    </dgm:pt>
    <dgm:pt modelId="{F3227B43-EA28-4637-805F-F8DB3C0D9E9A}" type="pres">
      <dgm:prSet presAssocID="{ECF7CB05-45FE-47C7-B901-CE610042330D}" presName="rootComposite" presStyleCnt="0"/>
      <dgm:spPr/>
    </dgm:pt>
    <dgm:pt modelId="{D5CA8103-1AFB-475E-80E6-40DE4E9B4D41}" type="pres">
      <dgm:prSet presAssocID="{ECF7CB05-45FE-47C7-B901-CE610042330D}" presName="rootText" presStyleLbl="node2" presStyleIdx="2" presStyleCnt="10">
        <dgm:presLayoutVars>
          <dgm:chPref val="3"/>
        </dgm:presLayoutVars>
      </dgm:prSet>
      <dgm:spPr/>
    </dgm:pt>
    <dgm:pt modelId="{C6D7EB4B-E460-4797-87C3-47220A033ED7}" type="pres">
      <dgm:prSet presAssocID="{ECF7CB05-45FE-47C7-B901-CE610042330D}" presName="rootConnector" presStyleLbl="node2" presStyleIdx="2" presStyleCnt="10"/>
      <dgm:spPr/>
    </dgm:pt>
    <dgm:pt modelId="{212B30EA-7ECD-40FC-B19E-0DC937153505}" type="pres">
      <dgm:prSet presAssocID="{ECF7CB05-45FE-47C7-B901-CE610042330D}" presName="hierChild4" presStyleCnt="0"/>
      <dgm:spPr/>
    </dgm:pt>
    <dgm:pt modelId="{92291027-99D9-4013-8DAF-B84B22360652}" type="pres">
      <dgm:prSet presAssocID="{ECF7CB05-45FE-47C7-B901-CE610042330D}" presName="hierChild5" presStyleCnt="0"/>
      <dgm:spPr/>
    </dgm:pt>
    <dgm:pt modelId="{3E173724-C5CD-4EE6-B554-85953ED588BE}" type="pres">
      <dgm:prSet presAssocID="{A32C7EB0-FDA5-4923-B472-352BA605BD73}" presName="Name37" presStyleLbl="parChTrans1D2" presStyleIdx="3" presStyleCnt="10"/>
      <dgm:spPr/>
    </dgm:pt>
    <dgm:pt modelId="{BCEF48B3-8CC7-46D3-977E-08BC701BCBED}" type="pres">
      <dgm:prSet presAssocID="{ED5E1FC7-5F09-44E2-9B3D-4A62B6F6024E}" presName="hierRoot2" presStyleCnt="0">
        <dgm:presLayoutVars>
          <dgm:hierBranch val="init"/>
        </dgm:presLayoutVars>
      </dgm:prSet>
      <dgm:spPr/>
    </dgm:pt>
    <dgm:pt modelId="{D28F33B2-8A61-432B-AA2A-51F086D8AA8E}" type="pres">
      <dgm:prSet presAssocID="{ED5E1FC7-5F09-44E2-9B3D-4A62B6F6024E}" presName="rootComposite" presStyleCnt="0"/>
      <dgm:spPr/>
    </dgm:pt>
    <dgm:pt modelId="{6C0DFC60-E73A-495D-8865-F0FDA016B46C}" type="pres">
      <dgm:prSet presAssocID="{ED5E1FC7-5F09-44E2-9B3D-4A62B6F6024E}" presName="rootText" presStyleLbl="node2" presStyleIdx="3" presStyleCnt="10">
        <dgm:presLayoutVars>
          <dgm:chPref val="3"/>
        </dgm:presLayoutVars>
      </dgm:prSet>
      <dgm:spPr/>
    </dgm:pt>
    <dgm:pt modelId="{3CEF4661-BC30-4F13-A65C-DD05C192F39B}" type="pres">
      <dgm:prSet presAssocID="{ED5E1FC7-5F09-44E2-9B3D-4A62B6F6024E}" presName="rootConnector" presStyleLbl="node2" presStyleIdx="3" presStyleCnt="10"/>
      <dgm:spPr/>
    </dgm:pt>
    <dgm:pt modelId="{B84BC01C-CF55-4E76-A3C4-F409234ACE0B}" type="pres">
      <dgm:prSet presAssocID="{ED5E1FC7-5F09-44E2-9B3D-4A62B6F6024E}" presName="hierChild4" presStyleCnt="0"/>
      <dgm:spPr/>
    </dgm:pt>
    <dgm:pt modelId="{9850B3AB-2981-4BC8-9122-4FED39D102F3}" type="pres">
      <dgm:prSet presAssocID="{ED5E1FC7-5F09-44E2-9B3D-4A62B6F6024E}" presName="hierChild5" presStyleCnt="0"/>
      <dgm:spPr/>
    </dgm:pt>
    <dgm:pt modelId="{78EBE53D-0764-4C41-A0E8-7DAF46607188}" type="pres">
      <dgm:prSet presAssocID="{A8B88EEB-1DEF-4478-865F-089E3AF07784}" presName="Name37" presStyleLbl="parChTrans1D2" presStyleIdx="4" presStyleCnt="10"/>
      <dgm:spPr/>
    </dgm:pt>
    <dgm:pt modelId="{1A781A6A-8417-4653-9519-0DC39BAA6F4F}" type="pres">
      <dgm:prSet presAssocID="{E74441B1-0AA8-4E7E-9942-641EACC25652}" presName="hierRoot2" presStyleCnt="0">
        <dgm:presLayoutVars>
          <dgm:hierBranch val="init"/>
        </dgm:presLayoutVars>
      </dgm:prSet>
      <dgm:spPr/>
    </dgm:pt>
    <dgm:pt modelId="{3EA5A2BE-CA65-40D4-8C79-EC90F9AA41CF}" type="pres">
      <dgm:prSet presAssocID="{E74441B1-0AA8-4E7E-9942-641EACC25652}" presName="rootComposite" presStyleCnt="0"/>
      <dgm:spPr/>
    </dgm:pt>
    <dgm:pt modelId="{74298160-81E3-426F-94A4-A942115AA10F}" type="pres">
      <dgm:prSet presAssocID="{E74441B1-0AA8-4E7E-9942-641EACC25652}" presName="rootText" presStyleLbl="node2" presStyleIdx="4" presStyleCnt="10">
        <dgm:presLayoutVars>
          <dgm:chPref val="3"/>
        </dgm:presLayoutVars>
      </dgm:prSet>
      <dgm:spPr/>
    </dgm:pt>
    <dgm:pt modelId="{1DC10DBF-E535-4A93-8D14-690A7380F6BD}" type="pres">
      <dgm:prSet presAssocID="{E74441B1-0AA8-4E7E-9942-641EACC25652}" presName="rootConnector" presStyleLbl="node2" presStyleIdx="4" presStyleCnt="10"/>
      <dgm:spPr/>
    </dgm:pt>
    <dgm:pt modelId="{D0F1F470-E164-4626-AE50-C93C0D35B62D}" type="pres">
      <dgm:prSet presAssocID="{E74441B1-0AA8-4E7E-9942-641EACC25652}" presName="hierChild4" presStyleCnt="0"/>
      <dgm:spPr/>
    </dgm:pt>
    <dgm:pt modelId="{B22FE084-EE32-452D-8BC3-81C7C26A78E3}" type="pres">
      <dgm:prSet presAssocID="{E74441B1-0AA8-4E7E-9942-641EACC25652}" presName="hierChild5" presStyleCnt="0"/>
      <dgm:spPr/>
    </dgm:pt>
    <dgm:pt modelId="{7533F451-723C-48D5-A553-219A1699AAF1}" type="pres">
      <dgm:prSet presAssocID="{EDCFDFED-DC7E-426A-AAE1-500338E67C12}" presName="Name37" presStyleLbl="parChTrans1D2" presStyleIdx="5" presStyleCnt="10"/>
      <dgm:spPr/>
    </dgm:pt>
    <dgm:pt modelId="{ADF8AD5F-E3C2-47CD-ACEB-CE791A7D0E6C}" type="pres">
      <dgm:prSet presAssocID="{8194D3D5-D509-4B90-A40D-91FD2A1338AB}" presName="hierRoot2" presStyleCnt="0">
        <dgm:presLayoutVars>
          <dgm:hierBranch val="init"/>
        </dgm:presLayoutVars>
      </dgm:prSet>
      <dgm:spPr/>
    </dgm:pt>
    <dgm:pt modelId="{4045B4FB-6DBD-4AE3-8249-2F48F78B9CC3}" type="pres">
      <dgm:prSet presAssocID="{8194D3D5-D509-4B90-A40D-91FD2A1338AB}" presName="rootComposite" presStyleCnt="0"/>
      <dgm:spPr/>
    </dgm:pt>
    <dgm:pt modelId="{560EE7FA-48D0-4693-BEC2-9AA99312774B}" type="pres">
      <dgm:prSet presAssocID="{8194D3D5-D509-4B90-A40D-91FD2A1338AB}" presName="rootText" presStyleLbl="node2" presStyleIdx="5" presStyleCnt="10">
        <dgm:presLayoutVars>
          <dgm:chPref val="3"/>
        </dgm:presLayoutVars>
      </dgm:prSet>
      <dgm:spPr/>
    </dgm:pt>
    <dgm:pt modelId="{120B1D30-0B74-4AEC-8D83-BB30CEC19350}" type="pres">
      <dgm:prSet presAssocID="{8194D3D5-D509-4B90-A40D-91FD2A1338AB}" presName="rootConnector" presStyleLbl="node2" presStyleIdx="5" presStyleCnt="10"/>
      <dgm:spPr/>
    </dgm:pt>
    <dgm:pt modelId="{13FADFF5-E15B-4EBB-84A1-78B73AB802C4}" type="pres">
      <dgm:prSet presAssocID="{8194D3D5-D509-4B90-A40D-91FD2A1338AB}" presName="hierChild4" presStyleCnt="0"/>
      <dgm:spPr/>
    </dgm:pt>
    <dgm:pt modelId="{8269DE60-BF0E-4909-8DF2-80CCE82263E5}" type="pres">
      <dgm:prSet presAssocID="{8194D3D5-D509-4B90-A40D-91FD2A1338AB}" presName="hierChild5" presStyleCnt="0"/>
      <dgm:spPr/>
    </dgm:pt>
    <dgm:pt modelId="{FC41A915-14D5-4344-8291-B77B48912F54}" type="pres">
      <dgm:prSet presAssocID="{9AC826E6-D9CD-4E8D-B67A-423ECD46F3DC}" presName="Name37" presStyleLbl="parChTrans1D2" presStyleIdx="6" presStyleCnt="10"/>
      <dgm:spPr/>
    </dgm:pt>
    <dgm:pt modelId="{B03713E5-B05B-430D-B729-E367B8EC53ED}" type="pres">
      <dgm:prSet presAssocID="{57CA20F9-3649-4928-B313-1511124F3981}" presName="hierRoot2" presStyleCnt="0">
        <dgm:presLayoutVars>
          <dgm:hierBranch val="init"/>
        </dgm:presLayoutVars>
      </dgm:prSet>
      <dgm:spPr/>
    </dgm:pt>
    <dgm:pt modelId="{8D9DB660-E9DC-420E-9B7B-BAFF500D8A35}" type="pres">
      <dgm:prSet presAssocID="{57CA20F9-3649-4928-B313-1511124F3981}" presName="rootComposite" presStyleCnt="0"/>
      <dgm:spPr/>
    </dgm:pt>
    <dgm:pt modelId="{B5DB5388-3839-4442-AAAC-8DAD6E962270}" type="pres">
      <dgm:prSet presAssocID="{57CA20F9-3649-4928-B313-1511124F3981}" presName="rootText" presStyleLbl="node2" presStyleIdx="6" presStyleCnt="10">
        <dgm:presLayoutVars>
          <dgm:chPref val="3"/>
        </dgm:presLayoutVars>
      </dgm:prSet>
      <dgm:spPr/>
    </dgm:pt>
    <dgm:pt modelId="{80793F17-6D54-4A2A-AAEE-18C153738C35}" type="pres">
      <dgm:prSet presAssocID="{57CA20F9-3649-4928-B313-1511124F3981}" presName="rootConnector" presStyleLbl="node2" presStyleIdx="6" presStyleCnt="10"/>
      <dgm:spPr/>
    </dgm:pt>
    <dgm:pt modelId="{0310CED1-A46C-44D2-B4D3-7E4C9D237A9E}" type="pres">
      <dgm:prSet presAssocID="{57CA20F9-3649-4928-B313-1511124F3981}" presName="hierChild4" presStyleCnt="0"/>
      <dgm:spPr/>
    </dgm:pt>
    <dgm:pt modelId="{847CBA5D-4EFF-4009-A844-86DF147B811E}" type="pres">
      <dgm:prSet presAssocID="{57CA20F9-3649-4928-B313-1511124F3981}" presName="hierChild5" presStyleCnt="0"/>
      <dgm:spPr/>
    </dgm:pt>
    <dgm:pt modelId="{6CEAE66A-1DF9-482C-8D1A-2574E3192E9B}" type="pres">
      <dgm:prSet presAssocID="{C44927F8-1D34-4789-8899-6FAA5F2160C7}" presName="Name37" presStyleLbl="parChTrans1D2" presStyleIdx="7" presStyleCnt="10"/>
      <dgm:spPr/>
    </dgm:pt>
    <dgm:pt modelId="{8CEF9BBE-6976-4A2A-900E-9864B7E8A97A}" type="pres">
      <dgm:prSet presAssocID="{A3B14B8E-5509-4293-993E-79F1397506A0}" presName="hierRoot2" presStyleCnt="0">
        <dgm:presLayoutVars>
          <dgm:hierBranch val="init"/>
        </dgm:presLayoutVars>
      </dgm:prSet>
      <dgm:spPr/>
    </dgm:pt>
    <dgm:pt modelId="{06677DF4-590C-4D9D-A4C9-65FC6C434566}" type="pres">
      <dgm:prSet presAssocID="{A3B14B8E-5509-4293-993E-79F1397506A0}" presName="rootComposite" presStyleCnt="0"/>
      <dgm:spPr/>
    </dgm:pt>
    <dgm:pt modelId="{E57A86DB-C57F-4573-8E80-2A76A448DF58}" type="pres">
      <dgm:prSet presAssocID="{A3B14B8E-5509-4293-993E-79F1397506A0}" presName="rootText" presStyleLbl="node2" presStyleIdx="7" presStyleCnt="10">
        <dgm:presLayoutVars>
          <dgm:chPref val="3"/>
        </dgm:presLayoutVars>
      </dgm:prSet>
      <dgm:spPr/>
    </dgm:pt>
    <dgm:pt modelId="{109172C8-5A63-4C8A-A1D6-37355E6881EE}" type="pres">
      <dgm:prSet presAssocID="{A3B14B8E-5509-4293-993E-79F1397506A0}" presName="rootConnector" presStyleLbl="node2" presStyleIdx="7" presStyleCnt="10"/>
      <dgm:spPr/>
    </dgm:pt>
    <dgm:pt modelId="{E81EC7D6-33DC-4CBB-9C05-BA83EED18AF6}" type="pres">
      <dgm:prSet presAssocID="{A3B14B8E-5509-4293-993E-79F1397506A0}" presName="hierChild4" presStyleCnt="0"/>
      <dgm:spPr/>
    </dgm:pt>
    <dgm:pt modelId="{2C4883DF-08EE-4102-B301-7EA02D974905}" type="pres">
      <dgm:prSet presAssocID="{A3B14B8E-5509-4293-993E-79F1397506A0}" presName="hierChild5" presStyleCnt="0"/>
      <dgm:spPr/>
    </dgm:pt>
    <dgm:pt modelId="{54B12F2E-F64D-4BBB-B5C3-5B5735F611D0}" type="pres">
      <dgm:prSet presAssocID="{F47EE7AF-71E2-420F-BBDB-B23651335912}" presName="Name37" presStyleLbl="parChTrans1D2" presStyleIdx="8" presStyleCnt="10"/>
      <dgm:spPr/>
    </dgm:pt>
    <dgm:pt modelId="{416689C3-F17B-42D1-9BF0-14DA6F312D07}" type="pres">
      <dgm:prSet presAssocID="{3FBB5B37-02B7-4B54-A555-A103D96CB874}" presName="hierRoot2" presStyleCnt="0">
        <dgm:presLayoutVars>
          <dgm:hierBranch val="init"/>
        </dgm:presLayoutVars>
      </dgm:prSet>
      <dgm:spPr/>
    </dgm:pt>
    <dgm:pt modelId="{171793D8-7B93-48B7-8864-667E5E7E25AC}" type="pres">
      <dgm:prSet presAssocID="{3FBB5B37-02B7-4B54-A555-A103D96CB874}" presName="rootComposite" presStyleCnt="0"/>
      <dgm:spPr/>
    </dgm:pt>
    <dgm:pt modelId="{EF2D95F4-638A-4271-9A36-A5B79FFD759A}" type="pres">
      <dgm:prSet presAssocID="{3FBB5B37-02B7-4B54-A555-A103D96CB874}" presName="rootText" presStyleLbl="node2" presStyleIdx="8" presStyleCnt="10">
        <dgm:presLayoutVars>
          <dgm:chPref val="3"/>
        </dgm:presLayoutVars>
      </dgm:prSet>
      <dgm:spPr/>
    </dgm:pt>
    <dgm:pt modelId="{78E53FAD-08C0-4A79-B615-65826B329DDB}" type="pres">
      <dgm:prSet presAssocID="{3FBB5B37-02B7-4B54-A555-A103D96CB874}" presName="rootConnector" presStyleLbl="node2" presStyleIdx="8" presStyleCnt="10"/>
      <dgm:spPr/>
    </dgm:pt>
    <dgm:pt modelId="{E29E5F60-7B59-4D31-A70C-52070427A68B}" type="pres">
      <dgm:prSet presAssocID="{3FBB5B37-02B7-4B54-A555-A103D96CB874}" presName="hierChild4" presStyleCnt="0"/>
      <dgm:spPr/>
    </dgm:pt>
    <dgm:pt modelId="{31B415FD-160A-4FFC-BE59-3695D61A20C8}" type="pres">
      <dgm:prSet presAssocID="{3FBB5B37-02B7-4B54-A555-A103D96CB874}" presName="hierChild5" presStyleCnt="0"/>
      <dgm:spPr/>
    </dgm:pt>
    <dgm:pt modelId="{575CD4FC-33F0-4DF9-821E-0BE83C45F66A}" type="pres">
      <dgm:prSet presAssocID="{48EA5F24-1826-4D5D-A71C-26C1102C0339}" presName="Name37" presStyleLbl="parChTrans1D2" presStyleIdx="9" presStyleCnt="10"/>
      <dgm:spPr/>
    </dgm:pt>
    <dgm:pt modelId="{009C5E06-BFDE-4975-AA2A-4B0161DDF7AD}" type="pres">
      <dgm:prSet presAssocID="{21F981DE-C1E6-453C-964D-E0EEA86D2DE6}" presName="hierRoot2" presStyleCnt="0">
        <dgm:presLayoutVars>
          <dgm:hierBranch val="init"/>
        </dgm:presLayoutVars>
      </dgm:prSet>
      <dgm:spPr/>
    </dgm:pt>
    <dgm:pt modelId="{7621E0A9-FE96-4B95-AD2C-9AD1E5B2A65C}" type="pres">
      <dgm:prSet presAssocID="{21F981DE-C1E6-453C-964D-E0EEA86D2DE6}" presName="rootComposite" presStyleCnt="0"/>
      <dgm:spPr/>
    </dgm:pt>
    <dgm:pt modelId="{ECB4B96A-B888-4CFE-885F-07ECF8C53F49}" type="pres">
      <dgm:prSet presAssocID="{21F981DE-C1E6-453C-964D-E0EEA86D2DE6}" presName="rootText" presStyleLbl="node2" presStyleIdx="9" presStyleCnt="10">
        <dgm:presLayoutVars>
          <dgm:chPref val="3"/>
        </dgm:presLayoutVars>
      </dgm:prSet>
      <dgm:spPr/>
    </dgm:pt>
    <dgm:pt modelId="{08D582F8-548D-4210-B25C-2741D1C7ECB3}" type="pres">
      <dgm:prSet presAssocID="{21F981DE-C1E6-453C-964D-E0EEA86D2DE6}" presName="rootConnector" presStyleLbl="node2" presStyleIdx="9" presStyleCnt="10"/>
      <dgm:spPr/>
    </dgm:pt>
    <dgm:pt modelId="{25F9454D-F859-4E92-BABC-AC85C7E1BEE2}" type="pres">
      <dgm:prSet presAssocID="{21F981DE-C1E6-453C-964D-E0EEA86D2DE6}" presName="hierChild4" presStyleCnt="0"/>
      <dgm:spPr/>
    </dgm:pt>
    <dgm:pt modelId="{DB599EF8-B973-4CFA-8E41-C72E0B7484AF}" type="pres">
      <dgm:prSet presAssocID="{21F981DE-C1E6-453C-964D-E0EEA86D2DE6}" presName="hierChild5" presStyleCnt="0"/>
      <dgm:spPr/>
    </dgm:pt>
    <dgm:pt modelId="{99DBBCCC-9F1D-416E-98C8-E6A867C3E343}" type="pres">
      <dgm:prSet presAssocID="{461D51F9-60AE-41DC-91F5-FB771EA89747}" presName="hierChild3" presStyleCnt="0"/>
      <dgm:spPr/>
    </dgm:pt>
  </dgm:ptLst>
  <dgm:cxnLst>
    <dgm:cxn modelId="{69F8C105-ADBF-4CB2-A51B-45FA30B65FA8}" type="presOf" srcId="{21F981DE-C1E6-453C-964D-E0EEA86D2DE6}" destId="{ECB4B96A-B888-4CFE-885F-07ECF8C53F49}" srcOrd="0" destOrd="0" presId="urn:microsoft.com/office/officeart/2005/8/layout/orgChart1"/>
    <dgm:cxn modelId="{82BC0114-32B5-462F-ACEE-A396BDC919B5}" type="presOf" srcId="{B0FE94BC-43A7-4BD8-8F25-06B642BD1FFF}" destId="{16D3CC90-A3EE-4D87-BB36-86B34642D2ED}" srcOrd="0" destOrd="0" presId="urn:microsoft.com/office/officeart/2005/8/layout/orgChart1"/>
    <dgm:cxn modelId="{BDA1422C-420C-4FAD-A9CE-28467E1A6129}" srcId="{461D51F9-60AE-41DC-91F5-FB771EA89747}" destId="{ED5E1FC7-5F09-44E2-9B3D-4A62B6F6024E}" srcOrd="3" destOrd="0" parTransId="{A32C7EB0-FDA5-4923-B472-352BA605BD73}" sibTransId="{F44106F6-200B-4F9D-997E-4FDC770D97E2}"/>
    <dgm:cxn modelId="{5D1D172F-F01D-45F6-9B30-2FD3A6ED9471}" type="presOf" srcId="{48EA5F24-1826-4D5D-A71C-26C1102C0339}" destId="{575CD4FC-33F0-4DF9-821E-0BE83C45F66A}" srcOrd="0" destOrd="0" presId="urn:microsoft.com/office/officeart/2005/8/layout/orgChart1"/>
    <dgm:cxn modelId="{BC8EB82F-A80F-46DC-850D-6ABDA06F9B89}" type="presOf" srcId="{D01F9CAD-4732-48A7-BEDD-42B6CBF70761}" destId="{725B6F5A-757D-4DCB-A25D-A06D4DA272BA}" srcOrd="1" destOrd="0" presId="urn:microsoft.com/office/officeart/2005/8/layout/orgChart1"/>
    <dgm:cxn modelId="{C49AC33D-E280-4BA5-B425-B8AF3E7DBB0B}" srcId="{461D51F9-60AE-41DC-91F5-FB771EA89747}" destId="{5E18AE26-A8FE-4231-A6DD-2C7A3B50AA8A}" srcOrd="0" destOrd="0" parTransId="{30790600-C568-4623-902E-12A12A0E205D}" sibTransId="{2B73ADB8-CC00-4D9A-AF92-49CB8D4E694A}"/>
    <dgm:cxn modelId="{736A535B-2958-4350-B754-E83A622E6B76}" type="presOf" srcId="{ED5E1FC7-5F09-44E2-9B3D-4A62B6F6024E}" destId="{3CEF4661-BC30-4F13-A65C-DD05C192F39B}" srcOrd="1" destOrd="0" presId="urn:microsoft.com/office/officeart/2005/8/layout/orgChart1"/>
    <dgm:cxn modelId="{ABE91C61-32C2-4D27-A34B-DF57846A7AE3}" type="presOf" srcId="{ECF7CB05-45FE-47C7-B901-CE610042330D}" destId="{D5CA8103-1AFB-475E-80E6-40DE4E9B4D41}" srcOrd="0" destOrd="0" presId="urn:microsoft.com/office/officeart/2005/8/layout/orgChart1"/>
    <dgm:cxn modelId="{CB982141-C1DB-47F3-B9EC-7C0135921B0B}" type="presOf" srcId="{5E18AE26-A8FE-4231-A6DD-2C7A3B50AA8A}" destId="{0A0D047B-7C66-4F55-A8F1-C99844A5D3D1}" srcOrd="1" destOrd="0" presId="urn:microsoft.com/office/officeart/2005/8/layout/orgChart1"/>
    <dgm:cxn modelId="{6674CC42-2FC7-4277-BF43-C422DFDE141E}" type="presOf" srcId="{A8B88EEB-1DEF-4478-865F-089E3AF07784}" destId="{78EBE53D-0764-4C41-A0E8-7DAF46607188}" srcOrd="0" destOrd="0" presId="urn:microsoft.com/office/officeart/2005/8/layout/orgChart1"/>
    <dgm:cxn modelId="{1DD60B65-8077-48E4-A206-92F029BE7F0D}" type="presOf" srcId="{F47EE7AF-71E2-420F-BBDB-B23651335912}" destId="{54B12F2E-F64D-4BBB-B5C3-5B5735F611D0}" srcOrd="0" destOrd="0" presId="urn:microsoft.com/office/officeart/2005/8/layout/orgChart1"/>
    <dgm:cxn modelId="{21135068-7E1A-4DBB-9E9E-E4560E46421A}" type="presOf" srcId="{BAC0BC36-22A6-47EF-8ACE-7AA04A61C492}" destId="{95748A5B-DE95-4D54-B304-2EA31F2B567D}" srcOrd="0" destOrd="0" presId="urn:microsoft.com/office/officeart/2005/8/layout/orgChart1"/>
    <dgm:cxn modelId="{E1C9956B-AB07-4C7C-A7E1-BEF73280507D}" srcId="{461D51F9-60AE-41DC-91F5-FB771EA89747}" destId="{ECF7CB05-45FE-47C7-B901-CE610042330D}" srcOrd="2" destOrd="0" parTransId="{B0FE94BC-43A7-4BD8-8F25-06B642BD1FFF}" sibTransId="{D762FB2D-7C35-48CF-AF12-A1016307014E}"/>
    <dgm:cxn modelId="{E75F816C-88BC-4C7A-8DED-1FC4F3D86DD9}" type="presOf" srcId="{A3B14B8E-5509-4293-993E-79F1397506A0}" destId="{109172C8-5A63-4C8A-A1D6-37355E6881EE}" srcOrd="1" destOrd="0" presId="urn:microsoft.com/office/officeart/2005/8/layout/orgChart1"/>
    <dgm:cxn modelId="{A609A54D-6361-41FA-A5B4-B92AC08D0002}" type="presOf" srcId="{08DBB69B-CB00-4E2D-84B9-2B0C0DC6D7C0}" destId="{A75EB55F-EEB9-4B9B-A707-9429F5CC8688}" srcOrd="0" destOrd="0" presId="urn:microsoft.com/office/officeart/2005/8/layout/orgChart1"/>
    <dgm:cxn modelId="{C74DDC71-09E4-4078-8CDF-AFA84B09F0FD}" type="presOf" srcId="{ECF7CB05-45FE-47C7-B901-CE610042330D}" destId="{C6D7EB4B-E460-4797-87C3-47220A033ED7}" srcOrd="1" destOrd="0" presId="urn:microsoft.com/office/officeart/2005/8/layout/orgChart1"/>
    <dgm:cxn modelId="{E192FD72-38C5-4D05-9D31-E5D7C1A4AC5F}" srcId="{461D51F9-60AE-41DC-91F5-FB771EA89747}" destId="{57CA20F9-3649-4928-B313-1511124F3981}" srcOrd="6" destOrd="0" parTransId="{9AC826E6-D9CD-4E8D-B67A-423ECD46F3DC}" sibTransId="{6A19A145-A522-4A81-B535-047ACD392EF1}"/>
    <dgm:cxn modelId="{C99F347C-1739-4A62-9D51-7AE28C349587}" type="presOf" srcId="{A32C7EB0-FDA5-4923-B472-352BA605BD73}" destId="{3E173724-C5CD-4EE6-B554-85953ED588BE}" srcOrd="0" destOrd="0" presId="urn:microsoft.com/office/officeart/2005/8/layout/orgChart1"/>
    <dgm:cxn modelId="{5C29C083-259C-4337-9664-8777431A2593}" type="presOf" srcId="{D01F9CAD-4732-48A7-BEDD-42B6CBF70761}" destId="{436EF927-812A-4245-B772-997CE62DD6FE}" srcOrd="0" destOrd="0" presId="urn:microsoft.com/office/officeart/2005/8/layout/orgChart1"/>
    <dgm:cxn modelId="{C3D4DA8D-CC03-4169-B22A-F1BC5AA76C73}" srcId="{461D51F9-60AE-41DC-91F5-FB771EA89747}" destId="{3FBB5B37-02B7-4B54-A555-A103D96CB874}" srcOrd="8" destOrd="0" parTransId="{F47EE7AF-71E2-420F-BBDB-B23651335912}" sibTransId="{47ABF178-2160-445A-ACCC-59F97B75751D}"/>
    <dgm:cxn modelId="{E9841997-3499-422D-9A4B-54ABF32C90DD}" type="presOf" srcId="{57CA20F9-3649-4928-B313-1511124F3981}" destId="{80793F17-6D54-4A2A-AAEE-18C153738C35}" srcOrd="1" destOrd="0" presId="urn:microsoft.com/office/officeart/2005/8/layout/orgChart1"/>
    <dgm:cxn modelId="{58826197-858C-4C18-90C3-8AC52A534E13}" type="presOf" srcId="{8194D3D5-D509-4B90-A40D-91FD2A1338AB}" destId="{560EE7FA-48D0-4693-BEC2-9AA99312774B}" srcOrd="0" destOrd="0" presId="urn:microsoft.com/office/officeart/2005/8/layout/orgChart1"/>
    <dgm:cxn modelId="{66A36AA3-3E74-4224-A623-32A7B678DF8F}" srcId="{08DBB69B-CB00-4E2D-84B9-2B0C0DC6D7C0}" destId="{461D51F9-60AE-41DC-91F5-FB771EA89747}" srcOrd="0" destOrd="0" parTransId="{66EBE889-F1D9-41C0-8A70-42F7CFAE912D}" sibTransId="{B64DAAD1-67A6-464D-A231-4189226F644A}"/>
    <dgm:cxn modelId="{39E606A7-E034-4B50-AA1A-8C1D0A0CCA90}" type="presOf" srcId="{8194D3D5-D509-4B90-A40D-91FD2A1338AB}" destId="{120B1D30-0B74-4AEC-8D83-BB30CEC19350}" srcOrd="1" destOrd="0" presId="urn:microsoft.com/office/officeart/2005/8/layout/orgChart1"/>
    <dgm:cxn modelId="{19839FAD-1149-40E3-84AB-41CF5BFA1401}" type="presOf" srcId="{57CA20F9-3649-4928-B313-1511124F3981}" destId="{B5DB5388-3839-4442-AAAC-8DAD6E962270}" srcOrd="0" destOrd="0" presId="urn:microsoft.com/office/officeart/2005/8/layout/orgChart1"/>
    <dgm:cxn modelId="{954C12AE-460E-4D44-9207-FEA2EFDE0EEB}" type="presOf" srcId="{5E18AE26-A8FE-4231-A6DD-2C7A3B50AA8A}" destId="{7792837C-CB3A-455D-B303-F5DDCAF8EDBE}" srcOrd="0" destOrd="0" presId="urn:microsoft.com/office/officeart/2005/8/layout/orgChart1"/>
    <dgm:cxn modelId="{BF9225B6-2E99-4834-A194-F7D83C5DF4E0}" srcId="{461D51F9-60AE-41DC-91F5-FB771EA89747}" destId="{D01F9CAD-4732-48A7-BEDD-42B6CBF70761}" srcOrd="1" destOrd="0" parTransId="{BAC0BC36-22A6-47EF-8ACE-7AA04A61C492}" sibTransId="{68F637D4-3317-4DEF-BAD7-81EC4AA21A28}"/>
    <dgm:cxn modelId="{749448BE-1603-4E4B-8367-64C90267BA92}" type="presOf" srcId="{ED5E1FC7-5F09-44E2-9B3D-4A62B6F6024E}" destId="{6C0DFC60-E73A-495D-8865-F0FDA016B46C}" srcOrd="0" destOrd="0" presId="urn:microsoft.com/office/officeart/2005/8/layout/orgChart1"/>
    <dgm:cxn modelId="{19E870BE-7A16-4C50-827D-B1E0475C9C07}" type="presOf" srcId="{C44927F8-1D34-4789-8899-6FAA5F2160C7}" destId="{6CEAE66A-1DF9-482C-8D1A-2574E3192E9B}" srcOrd="0" destOrd="0" presId="urn:microsoft.com/office/officeart/2005/8/layout/orgChart1"/>
    <dgm:cxn modelId="{65B997C3-7C5F-4849-9717-59467F2F5ADC}" srcId="{461D51F9-60AE-41DC-91F5-FB771EA89747}" destId="{8194D3D5-D509-4B90-A40D-91FD2A1338AB}" srcOrd="5" destOrd="0" parTransId="{EDCFDFED-DC7E-426A-AAE1-500338E67C12}" sibTransId="{1FA82EFB-6DE3-44B7-A9F5-4D6A5CDE35BC}"/>
    <dgm:cxn modelId="{07B65FC6-EDC9-46D5-9F0C-317E545B5B50}" type="presOf" srcId="{E74441B1-0AA8-4E7E-9942-641EACC25652}" destId="{1DC10DBF-E535-4A93-8D14-690A7380F6BD}" srcOrd="1" destOrd="0" presId="urn:microsoft.com/office/officeart/2005/8/layout/orgChart1"/>
    <dgm:cxn modelId="{38C65EC8-F8BB-46F8-B638-9A470DFF787D}" type="presOf" srcId="{EDCFDFED-DC7E-426A-AAE1-500338E67C12}" destId="{7533F451-723C-48D5-A553-219A1699AAF1}" srcOrd="0" destOrd="0" presId="urn:microsoft.com/office/officeart/2005/8/layout/orgChart1"/>
    <dgm:cxn modelId="{74E08DD5-20FB-4EE5-8C6E-A0002646F6D8}" srcId="{461D51F9-60AE-41DC-91F5-FB771EA89747}" destId="{21F981DE-C1E6-453C-964D-E0EEA86D2DE6}" srcOrd="9" destOrd="0" parTransId="{48EA5F24-1826-4D5D-A71C-26C1102C0339}" sibTransId="{1C2C14F6-0C15-4DF8-AA67-27ED023EC9B8}"/>
    <dgm:cxn modelId="{AE6277D8-AAA2-4439-9ADB-716250433F4B}" type="presOf" srcId="{21F981DE-C1E6-453C-964D-E0EEA86D2DE6}" destId="{08D582F8-548D-4210-B25C-2741D1C7ECB3}" srcOrd="1" destOrd="0" presId="urn:microsoft.com/office/officeart/2005/8/layout/orgChart1"/>
    <dgm:cxn modelId="{754CEED8-5A77-4B74-93BB-6857EEC47069}" type="presOf" srcId="{461D51F9-60AE-41DC-91F5-FB771EA89747}" destId="{7610A8C0-F2D7-42B3-938A-3DF96FB4163A}" srcOrd="0" destOrd="0" presId="urn:microsoft.com/office/officeart/2005/8/layout/orgChart1"/>
    <dgm:cxn modelId="{144638E6-F050-4A2D-A436-606ABD6D5C52}" type="presOf" srcId="{A3B14B8E-5509-4293-993E-79F1397506A0}" destId="{E57A86DB-C57F-4573-8E80-2A76A448DF58}" srcOrd="0" destOrd="0" presId="urn:microsoft.com/office/officeart/2005/8/layout/orgChart1"/>
    <dgm:cxn modelId="{7995C9E6-A5C8-406C-8E46-6B758153B440}" type="presOf" srcId="{9AC826E6-D9CD-4E8D-B67A-423ECD46F3DC}" destId="{FC41A915-14D5-4344-8291-B77B48912F54}" srcOrd="0" destOrd="0" presId="urn:microsoft.com/office/officeart/2005/8/layout/orgChart1"/>
    <dgm:cxn modelId="{8BCC14E9-CF32-4E48-82AC-0A0AFF1B3C8E}" type="presOf" srcId="{E74441B1-0AA8-4E7E-9942-641EACC25652}" destId="{74298160-81E3-426F-94A4-A942115AA10F}" srcOrd="0" destOrd="0" presId="urn:microsoft.com/office/officeart/2005/8/layout/orgChart1"/>
    <dgm:cxn modelId="{72A609F1-4D99-4D23-AC23-E3018CBF769F}" srcId="{461D51F9-60AE-41DC-91F5-FB771EA89747}" destId="{E74441B1-0AA8-4E7E-9942-641EACC25652}" srcOrd="4" destOrd="0" parTransId="{A8B88EEB-1DEF-4478-865F-089E3AF07784}" sibTransId="{7B6FFFA6-2A58-48DA-89E3-6D8FEE051D95}"/>
    <dgm:cxn modelId="{C45643F1-412D-4CCB-A937-0567A7316ACA}" srcId="{461D51F9-60AE-41DC-91F5-FB771EA89747}" destId="{A3B14B8E-5509-4293-993E-79F1397506A0}" srcOrd="7" destOrd="0" parTransId="{C44927F8-1D34-4789-8899-6FAA5F2160C7}" sibTransId="{BD1FC27D-9B65-4FD0-B257-B97157C3A30B}"/>
    <dgm:cxn modelId="{4FE7F1F7-EEE0-4997-A6AB-475F16683904}" type="presOf" srcId="{3FBB5B37-02B7-4B54-A555-A103D96CB874}" destId="{EF2D95F4-638A-4271-9A36-A5B79FFD759A}" srcOrd="0" destOrd="0" presId="urn:microsoft.com/office/officeart/2005/8/layout/orgChart1"/>
    <dgm:cxn modelId="{5C2E4EFA-0229-4063-8D8B-D2C89F5A731D}" type="presOf" srcId="{30790600-C568-4623-902E-12A12A0E205D}" destId="{2C9C55C3-D91C-42E3-ADBE-8FF046F469F6}" srcOrd="0" destOrd="0" presId="urn:microsoft.com/office/officeart/2005/8/layout/orgChart1"/>
    <dgm:cxn modelId="{88E698FC-4AB5-4E7F-A0C2-C833AF24741E}" type="presOf" srcId="{3FBB5B37-02B7-4B54-A555-A103D96CB874}" destId="{78E53FAD-08C0-4A79-B615-65826B329DDB}" srcOrd="1" destOrd="0" presId="urn:microsoft.com/office/officeart/2005/8/layout/orgChart1"/>
    <dgm:cxn modelId="{DD5EE1FF-E727-4D4A-A23E-085276AD9AF9}" type="presOf" srcId="{461D51F9-60AE-41DC-91F5-FB771EA89747}" destId="{2802224F-98A6-432D-9349-3465A642412F}" srcOrd="1" destOrd="0" presId="urn:microsoft.com/office/officeart/2005/8/layout/orgChart1"/>
    <dgm:cxn modelId="{0904F8EE-6F4A-4230-B146-354E0F7E1561}" type="presParOf" srcId="{A75EB55F-EEB9-4B9B-A707-9429F5CC8688}" destId="{45021A90-C322-44A2-B486-34B7325F91CD}" srcOrd="0" destOrd="0" presId="urn:microsoft.com/office/officeart/2005/8/layout/orgChart1"/>
    <dgm:cxn modelId="{8D281454-A045-41B8-A6EB-5AABFB69FE2A}" type="presParOf" srcId="{45021A90-C322-44A2-B486-34B7325F91CD}" destId="{2E4A1B41-8CE8-4547-9F0C-A7DC9DA973CB}" srcOrd="0" destOrd="0" presId="urn:microsoft.com/office/officeart/2005/8/layout/orgChart1"/>
    <dgm:cxn modelId="{E25204E5-FB52-444D-9390-24AA304E372E}" type="presParOf" srcId="{2E4A1B41-8CE8-4547-9F0C-A7DC9DA973CB}" destId="{7610A8C0-F2D7-42B3-938A-3DF96FB4163A}" srcOrd="0" destOrd="0" presId="urn:microsoft.com/office/officeart/2005/8/layout/orgChart1"/>
    <dgm:cxn modelId="{035E329E-A533-4219-B473-9BDEDD332BF7}" type="presParOf" srcId="{2E4A1B41-8CE8-4547-9F0C-A7DC9DA973CB}" destId="{2802224F-98A6-432D-9349-3465A642412F}" srcOrd="1" destOrd="0" presId="urn:microsoft.com/office/officeart/2005/8/layout/orgChart1"/>
    <dgm:cxn modelId="{B8745BE3-00CB-4576-9702-300D521DB43D}" type="presParOf" srcId="{45021A90-C322-44A2-B486-34B7325F91CD}" destId="{76382533-7ACD-4740-B804-CB5CD4F75535}" srcOrd="1" destOrd="0" presId="urn:microsoft.com/office/officeart/2005/8/layout/orgChart1"/>
    <dgm:cxn modelId="{5C55C945-5149-4039-AED4-25D9EA96CB2F}" type="presParOf" srcId="{76382533-7ACD-4740-B804-CB5CD4F75535}" destId="{2C9C55C3-D91C-42E3-ADBE-8FF046F469F6}" srcOrd="0" destOrd="0" presId="urn:microsoft.com/office/officeart/2005/8/layout/orgChart1"/>
    <dgm:cxn modelId="{E75B68ED-0463-48DB-B7EC-73CDEBFC03EF}" type="presParOf" srcId="{76382533-7ACD-4740-B804-CB5CD4F75535}" destId="{4255B3CD-1788-4260-A41C-C4A1FD226980}" srcOrd="1" destOrd="0" presId="urn:microsoft.com/office/officeart/2005/8/layout/orgChart1"/>
    <dgm:cxn modelId="{871CB4E1-9BA1-4DEF-9A85-C5F4FA0F6750}" type="presParOf" srcId="{4255B3CD-1788-4260-A41C-C4A1FD226980}" destId="{73410486-3989-407C-8860-0572A128203D}" srcOrd="0" destOrd="0" presId="urn:microsoft.com/office/officeart/2005/8/layout/orgChart1"/>
    <dgm:cxn modelId="{361D2A8F-377E-4004-8037-79BBA3A421CB}" type="presParOf" srcId="{73410486-3989-407C-8860-0572A128203D}" destId="{7792837C-CB3A-455D-B303-F5DDCAF8EDBE}" srcOrd="0" destOrd="0" presId="urn:microsoft.com/office/officeart/2005/8/layout/orgChart1"/>
    <dgm:cxn modelId="{77B58B8C-28D3-408F-86E4-51552F0DC5D9}" type="presParOf" srcId="{73410486-3989-407C-8860-0572A128203D}" destId="{0A0D047B-7C66-4F55-A8F1-C99844A5D3D1}" srcOrd="1" destOrd="0" presId="urn:microsoft.com/office/officeart/2005/8/layout/orgChart1"/>
    <dgm:cxn modelId="{934D220E-2ED2-4477-811F-3BF440BED5EC}" type="presParOf" srcId="{4255B3CD-1788-4260-A41C-C4A1FD226980}" destId="{7967C23D-0FF6-4C7C-9393-3A7A8AA9C75B}" srcOrd="1" destOrd="0" presId="urn:microsoft.com/office/officeart/2005/8/layout/orgChart1"/>
    <dgm:cxn modelId="{3F6A4A74-79A6-4CD6-9B5F-72D66C61228C}" type="presParOf" srcId="{4255B3CD-1788-4260-A41C-C4A1FD226980}" destId="{2BD1574D-D827-4090-977B-6E5D7820C4D9}" srcOrd="2" destOrd="0" presId="urn:microsoft.com/office/officeart/2005/8/layout/orgChart1"/>
    <dgm:cxn modelId="{D0917ACF-A122-4C78-9A44-D8D82F46EE2C}" type="presParOf" srcId="{76382533-7ACD-4740-B804-CB5CD4F75535}" destId="{95748A5B-DE95-4D54-B304-2EA31F2B567D}" srcOrd="2" destOrd="0" presId="urn:microsoft.com/office/officeart/2005/8/layout/orgChart1"/>
    <dgm:cxn modelId="{2686E4ED-1A48-449C-B339-F476692E7083}" type="presParOf" srcId="{76382533-7ACD-4740-B804-CB5CD4F75535}" destId="{9F60B973-E1D3-4FCC-886A-5BE24CB80FEF}" srcOrd="3" destOrd="0" presId="urn:microsoft.com/office/officeart/2005/8/layout/orgChart1"/>
    <dgm:cxn modelId="{C08223DC-29EB-48AC-866D-93D10D57AB03}" type="presParOf" srcId="{9F60B973-E1D3-4FCC-886A-5BE24CB80FEF}" destId="{6EE03D41-9F73-4084-99B6-860EE50A21E8}" srcOrd="0" destOrd="0" presId="urn:microsoft.com/office/officeart/2005/8/layout/orgChart1"/>
    <dgm:cxn modelId="{57B96345-E806-4477-836A-5BCEC52F4A6C}" type="presParOf" srcId="{6EE03D41-9F73-4084-99B6-860EE50A21E8}" destId="{436EF927-812A-4245-B772-997CE62DD6FE}" srcOrd="0" destOrd="0" presId="urn:microsoft.com/office/officeart/2005/8/layout/orgChart1"/>
    <dgm:cxn modelId="{D071D668-D6AD-408B-AD3D-53A452B21B35}" type="presParOf" srcId="{6EE03D41-9F73-4084-99B6-860EE50A21E8}" destId="{725B6F5A-757D-4DCB-A25D-A06D4DA272BA}" srcOrd="1" destOrd="0" presId="urn:microsoft.com/office/officeart/2005/8/layout/orgChart1"/>
    <dgm:cxn modelId="{9E47D2B6-6B0F-40AF-913A-7B6D4E5C45BF}" type="presParOf" srcId="{9F60B973-E1D3-4FCC-886A-5BE24CB80FEF}" destId="{31BF9B8F-3A00-4A85-AB87-5E0FC7B7FF28}" srcOrd="1" destOrd="0" presId="urn:microsoft.com/office/officeart/2005/8/layout/orgChart1"/>
    <dgm:cxn modelId="{239829DD-1894-4939-BFB4-4F9F4A93FF01}" type="presParOf" srcId="{9F60B973-E1D3-4FCC-886A-5BE24CB80FEF}" destId="{6FA9978E-DE9E-4AE5-B522-2ACAE148CE94}" srcOrd="2" destOrd="0" presId="urn:microsoft.com/office/officeart/2005/8/layout/orgChart1"/>
    <dgm:cxn modelId="{C3DACD66-D2FC-4FE0-8B05-0F6A6C5EA0F7}" type="presParOf" srcId="{76382533-7ACD-4740-B804-CB5CD4F75535}" destId="{16D3CC90-A3EE-4D87-BB36-86B34642D2ED}" srcOrd="4" destOrd="0" presId="urn:microsoft.com/office/officeart/2005/8/layout/orgChart1"/>
    <dgm:cxn modelId="{9B239A3D-2700-4E5C-BCC8-2A87EA0AFEB8}" type="presParOf" srcId="{76382533-7ACD-4740-B804-CB5CD4F75535}" destId="{BBD105BA-94D2-4B05-857C-902670B4165C}" srcOrd="5" destOrd="0" presId="urn:microsoft.com/office/officeart/2005/8/layout/orgChart1"/>
    <dgm:cxn modelId="{02B2F876-0D7C-4FBD-837B-288155777EAD}" type="presParOf" srcId="{BBD105BA-94D2-4B05-857C-902670B4165C}" destId="{F3227B43-EA28-4637-805F-F8DB3C0D9E9A}" srcOrd="0" destOrd="0" presId="urn:microsoft.com/office/officeart/2005/8/layout/orgChart1"/>
    <dgm:cxn modelId="{44186DCA-543F-47F5-AD7F-B4DB9291C94B}" type="presParOf" srcId="{F3227B43-EA28-4637-805F-F8DB3C0D9E9A}" destId="{D5CA8103-1AFB-475E-80E6-40DE4E9B4D41}" srcOrd="0" destOrd="0" presId="urn:microsoft.com/office/officeart/2005/8/layout/orgChart1"/>
    <dgm:cxn modelId="{887EE43D-65BA-42A7-9395-6A7F6C20BCB1}" type="presParOf" srcId="{F3227B43-EA28-4637-805F-F8DB3C0D9E9A}" destId="{C6D7EB4B-E460-4797-87C3-47220A033ED7}" srcOrd="1" destOrd="0" presId="urn:microsoft.com/office/officeart/2005/8/layout/orgChart1"/>
    <dgm:cxn modelId="{618B788A-1355-424B-838B-0D258B006077}" type="presParOf" srcId="{BBD105BA-94D2-4B05-857C-902670B4165C}" destId="{212B30EA-7ECD-40FC-B19E-0DC937153505}" srcOrd="1" destOrd="0" presId="urn:microsoft.com/office/officeart/2005/8/layout/orgChart1"/>
    <dgm:cxn modelId="{34D2090F-2F44-4FE3-982B-BD904C85266C}" type="presParOf" srcId="{BBD105BA-94D2-4B05-857C-902670B4165C}" destId="{92291027-99D9-4013-8DAF-B84B22360652}" srcOrd="2" destOrd="0" presId="urn:microsoft.com/office/officeart/2005/8/layout/orgChart1"/>
    <dgm:cxn modelId="{269ADF70-A559-4759-BC83-52CFCF62873A}" type="presParOf" srcId="{76382533-7ACD-4740-B804-CB5CD4F75535}" destId="{3E173724-C5CD-4EE6-B554-85953ED588BE}" srcOrd="6" destOrd="0" presId="urn:microsoft.com/office/officeart/2005/8/layout/orgChart1"/>
    <dgm:cxn modelId="{BA1D816F-4FEC-44E0-B09C-1DFB403174B4}" type="presParOf" srcId="{76382533-7ACD-4740-B804-CB5CD4F75535}" destId="{BCEF48B3-8CC7-46D3-977E-08BC701BCBED}" srcOrd="7" destOrd="0" presId="urn:microsoft.com/office/officeart/2005/8/layout/orgChart1"/>
    <dgm:cxn modelId="{657AD26F-2E0E-4382-A0F8-02FCE090F957}" type="presParOf" srcId="{BCEF48B3-8CC7-46D3-977E-08BC701BCBED}" destId="{D28F33B2-8A61-432B-AA2A-51F086D8AA8E}" srcOrd="0" destOrd="0" presId="urn:microsoft.com/office/officeart/2005/8/layout/orgChart1"/>
    <dgm:cxn modelId="{CF0DEC05-9D68-4829-BD4C-60ED12A197C1}" type="presParOf" srcId="{D28F33B2-8A61-432B-AA2A-51F086D8AA8E}" destId="{6C0DFC60-E73A-495D-8865-F0FDA016B46C}" srcOrd="0" destOrd="0" presId="urn:microsoft.com/office/officeart/2005/8/layout/orgChart1"/>
    <dgm:cxn modelId="{44317020-786B-403B-8AA8-DB025D22DB79}" type="presParOf" srcId="{D28F33B2-8A61-432B-AA2A-51F086D8AA8E}" destId="{3CEF4661-BC30-4F13-A65C-DD05C192F39B}" srcOrd="1" destOrd="0" presId="urn:microsoft.com/office/officeart/2005/8/layout/orgChart1"/>
    <dgm:cxn modelId="{3C84273F-CC3A-4BAD-BC8B-2C8E02D32885}" type="presParOf" srcId="{BCEF48B3-8CC7-46D3-977E-08BC701BCBED}" destId="{B84BC01C-CF55-4E76-A3C4-F409234ACE0B}" srcOrd="1" destOrd="0" presId="urn:microsoft.com/office/officeart/2005/8/layout/orgChart1"/>
    <dgm:cxn modelId="{9DA43B1A-8EC6-4DF1-A686-C95BBF2022FB}" type="presParOf" srcId="{BCEF48B3-8CC7-46D3-977E-08BC701BCBED}" destId="{9850B3AB-2981-4BC8-9122-4FED39D102F3}" srcOrd="2" destOrd="0" presId="urn:microsoft.com/office/officeart/2005/8/layout/orgChart1"/>
    <dgm:cxn modelId="{CBBB18E5-6A92-4F54-9187-0D0330D0C5F5}" type="presParOf" srcId="{76382533-7ACD-4740-B804-CB5CD4F75535}" destId="{78EBE53D-0764-4C41-A0E8-7DAF46607188}" srcOrd="8" destOrd="0" presId="urn:microsoft.com/office/officeart/2005/8/layout/orgChart1"/>
    <dgm:cxn modelId="{7A86AAF1-6393-432A-886E-D1111388E8CF}" type="presParOf" srcId="{76382533-7ACD-4740-B804-CB5CD4F75535}" destId="{1A781A6A-8417-4653-9519-0DC39BAA6F4F}" srcOrd="9" destOrd="0" presId="urn:microsoft.com/office/officeart/2005/8/layout/orgChart1"/>
    <dgm:cxn modelId="{266F3514-5F8D-4BC7-835A-46F6DBD53666}" type="presParOf" srcId="{1A781A6A-8417-4653-9519-0DC39BAA6F4F}" destId="{3EA5A2BE-CA65-40D4-8C79-EC90F9AA41CF}" srcOrd="0" destOrd="0" presId="urn:microsoft.com/office/officeart/2005/8/layout/orgChart1"/>
    <dgm:cxn modelId="{4FBCFB4C-4C5C-4D45-A50F-CCCA67EA0122}" type="presParOf" srcId="{3EA5A2BE-CA65-40D4-8C79-EC90F9AA41CF}" destId="{74298160-81E3-426F-94A4-A942115AA10F}" srcOrd="0" destOrd="0" presId="urn:microsoft.com/office/officeart/2005/8/layout/orgChart1"/>
    <dgm:cxn modelId="{D2CA4DDE-3862-4183-84FF-EC6E93BAABCD}" type="presParOf" srcId="{3EA5A2BE-CA65-40D4-8C79-EC90F9AA41CF}" destId="{1DC10DBF-E535-4A93-8D14-690A7380F6BD}" srcOrd="1" destOrd="0" presId="urn:microsoft.com/office/officeart/2005/8/layout/orgChart1"/>
    <dgm:cxn modelId="{8A36E1F3-1A82-43C0-BE29-A1570A42368B}" type="presParOf" srcId="{1A781A6A-8417-4653-9519-0DC39BAA6F4F}" destId="{D0F1F470-E164-4626-AE50-C93C0D35B62D}" srcOrd="1" destOrd="0" presId="urn:microsoft.com/office/officeart/2005/8/layout/orgChart1"/>
    <dgm:cxn modelId="{4887331D-35AA-40E5-83BE-B550591B3615}" type="presParOf" srcId="{1A781A6A-8417-4653-9519-0DC39BAA6F4F}" destId="{B22FE084-EE32-452D-8BC3-81C7C26A78E3}" srcOrd="2" destOrd="0" presId="urn:microsoft.com/office/officeart/2005/8/layout/orgChart1"/>
    <dgm:cxn modelId="{0850F82C-7034-4408-A3AE-5EF492EF40B2}" type="presParOf" srcId="{76382533-7ACD-4740-B804-CB5CD4F75535}" destId="{7533F451-723C-48D5-A553-219A1699AAF1}" srcOrd="10" destOrd="0" presId="urn:microsoft.com/office/officeart/2005/8/layout/orgChart1"/>
    <dgm:cxn modelId="{CD028C00-273D-458D-934D-8E817DB37148}" type="presParOf" srcId="{76382533-7ACD-4740-B804-CB5CD4F75535}" destId="{ADF8AD5F-E3C2-47CD-ACEB-CE791A7D0E6C}" srcOrd="11" destOrd="0" presId="urn:microsoft.com/office/officeart/2005/8/layout/orgChart1"/>
    <dgm:cxn modelId="{89E00631-3C88-40A9-959E-1FFC3911B6E2}" type="presParOf" srcId="{ADF8AD5F-E3C2-47CD-ACEB-CE791A7D0E6C}" destId="{4045B4FB-6DBD-4AE3-8249-2F48F78B9CC3}" srcOrd="0" destOrd="0" presId="urn:microsoft.com/office/officeart/2005/8/layout/orgChart1"/>
    <dgm:cxn modelId="{D5F9F2C7-E43D-4533-A958-A5AB8E996D58}" type="presParOf" srcId="{4045B4FB-6DBD-4AE3-8249-2F48F78B9CC3}" destId="{560EE7FA-48D0-4693-BEC2-9AA99312774B}" srcOrd="0" destOrd="0" presId="urn:microsoft.com/office/officeart/2005/8/layout/orgChart1"/>
    <dgm:cxn modelId="{9C4B7330-8950-411D-9AC6-27251DA4F249}" type="presParOf" srcId="{4045B4FB-6DBD-4AE3-8249-2F48F78B9CC3}" destId="{120B1D30-0B74-4AEC-8D83-BB30CEC19350}" srcOrd="1" destOrd="0" presId="urn:microsoft.com/office/officeart/2005/8/layout/orgChart1"/>
    <dgm:cxn modelId="{CA6ED0FD-2138-4804-ACDB-FFA097AE066E}" type="presParOf" srcId="{ADF8AD5F-E3C2-47CD-ACEB-CE791A7D0E6C}" destId="{13FADFF5-E15B-4EBB-84A1-78B73AB802C4}" srcOrd="1" destOrd="0" presId="urn:microsoft.com/office/officeart/2005/8/layout/orgChart1"/>
    <dgm:cxn modelId="{94826E11-13CE-45FF-BFBC-C59AA43FEDCA}" type="presParOf" srcId="{ADF8AD5F-E3C2-47CD-ACEB-CE791A7D0E6C}" destId="{8269DE60-BF0E-4909-8DF2-80CCE82263E5}" srcOrd="2" destOrd="0" presId="urn:microsoft.com/office/officeart/2005/8/layout/orgChart1"/>
    <dgm:cxn modelId="{F39AD21E-3416-4795-BF69-EE0344860377}" type="presParOf" srcId="{76382533-7ACD-4740-B804-CB5CD4F75535}" destId="{FC41A915-14D5-4344-8291-B77B48912F54}" srcOrd="12" destOrd="0" presId="urn:microsoft.com/office/officeart/2005/8/layout/orgChart1"/>
    <dgm:cxn modelId="{71078E40-6EFB-4EBE-BA05-5BB50EFC60EB}" type="presParOf" srcId="{76382533-7ACD-4740-B804-CB5CD4F75535}" destId="{B03713E5-B05B-430D-B729-E367B8EC53ED}" srcOrd="13" destOrd="0" presId="urn:microsoft.com/office/officeart/2005/8/layout/orgChart1"/>
    <dgm:cxn modelId="{A4179C7D-08B1-4A86-BCF0-DD2ED6B209AD}" type="presParOf" srcId="{B03713E5-B05B-430D-B729-E367B8EC53ED}" destId="{8D9DB660-E9DC-420E-9B7B-BAFF500D8A35}" srcOrd="0" destOrd="0" presId="urn:microsoft.com/office/officeart/2005/8/layout/orgChart1"/>
    <dgm:cxn modelId="{18EF7348-78C2-49ED-850E-C82035B06BA4}" type="presParOf" srcId="{8D9DB660-E9DC-420E-9B7B-BAFF500D8A35}" destId="{B5DB5388-3839-4442-AAAC-8DAD6E962270}" srcOrd="0" destOrd="0" presId="urn:microsoft.com/office/officeart/2005/8/layout/orgChart1"/>
    <dgm:cxn modelId="{9EE4A73D-0845-44FD-BB03-C1E12DA23DEA}" type="presParOf" srcId="{8D9DB660-E9DC-420E-9B7B-BAFF500D8A35}" destId="{80793F17-6D54-4A2A-AAEE-18C153738C35}" srcOrd="1" destOrd="0" presId="urn:microsoft.com/office/officeart/2005/8/layout/orgChart1"/>
    <dgm:cxn modelId="{86F34768-499A-4123-A96B-D18DF025877A}" type="presParOf" srcId="{B03713E5-B05B-430D-B729-E367B8EC53ED}" destId="{0310CED1-A46C-44D2-B4D3-7E4C9D237A9E}" srcOrd="1" destOrd="0" presId="urn:microsoft.com/office/officeart/2005/8/layout/orgChart1"/>
    <dgm:cxn modelId="{2A137AFB-3D5A-4D39-8952-80C40BDF98C1}" type="presParOf" srcId="{B03713E5-B05B-430D-B729-E367B8EC53ED}" destId="{847CBA5D-4EFF-4009-A844-86DF147B811E}" srcOrd="2" destOrd="0" presId="urn:microsoft.com/office/officeart/2005/8/layout/orgChart1"/>
    <dgm:cxn modelId="{FC4091C4-EAA3-4D4B-9B75-63DFD05B93E7}" type="presParOf" srcId="{76382533-7ACD-4740-B804-CB5CD4F75535}" destId="{6CEAE66A-1DF9-482C-8D1A-2574E3192E9B}" srcOrd="14" destOrd="0" presId="urn:microsoft.com/office/officeart/2005/8/layout/orgChart1"/>
    <dgm:cxn modelId="{5C5C5805-74A3-420A-B070-3E39CAE85D18}" type="presParOf" srcId="{76382533-7ACD-4740-B804-CB5CD4F75535}" destId="{8CEF9BBE-6976-4A2A-900E-9864B7E8A97A}" srcOrd="15" destOrd="0" presId="urn:microsoft.com/office/officeart/2005/8/layout/orgChart1"/>
    <dgm:cxn modelId="{FDC06447-3841-4A82-993A-D03273933699}" type="presParOf" srcId="{8CEF9BBE-6976-4A2A-900E-9864B7E8A97A}" destId="{06677DF4-590C-4D9D-A4C9-65FC6C434566}" srcOrd="0" destOrd="0" presId="urn:microsoft.com/office/officeart/2005/8/layout/orgChart1"/>
    <dgm:cxn modelId="{634C90EE-B2F9-4436-9620-6162B00EE84F}" type="presParOf" srcId="{06677DF4-590C-4D9D-A4C9-65FC6C434566}" destId="{E57A86DB-C57F-4573-8E80-2A76A448DF58}" srcOrd="0" destOrd="0" presId="urn:microsoft.com/office/officeart/2005/8/layout/orgChart1"/>
    <dgm:cxn modelId="{934218D3-6428-4BE5-BEC4-FDF59D3DA440}" type="presParOf" srcId="{06677DF4-590C-4D9D-A4C9-65FC6C434566}" destId="{109172C8-5A63-4C8A-A1D6-37355E6881EE}" srcOrd="1" destOrd="0" presId="urn:microsoft.com/office/officeart/2005/8/layout/orgChart1"/>
    <dgm:cxn modelId="{01A413B2-28A2-4488-A1C5-F52A673C4C92}" type="presParOf" srcId="{8CEF9BBE-6976-4A2A-900E-9864B7E8A97A}" destId="{E81EC7D6-33DC-4CBB-9C05-BA83EED18AF6}" srcOrd="1" destOrd="0" presId="urn:microsoft.com/office/officeart/2005/8/layout/orgChart1"/>
    <dgm:cxn modelId="{8DD6B125-6489-472C-BA0A-71103BDF67A8}" type="presParOf" srcId="{8CEF9BBE-6976-4A2A-900E-9864B7E8A97A}" destId="{2C4883DF-08EE-4102-B301-7EA02D974905}" srcOrd="2" destOrd="0" presId="urn:microsoft.com/office/officeart/2005/8/layout/orgChart1"/>
    <dgm:cxn modelId="{17320F9D-84DD-4958-AB7D-2DC8AB9BD3A4}" type="presParOf" srcId="{76382533-7ACD-4740-B804-CB5CD4F75535}" destId="{54B12F2E-F64D-4BBB-B5C3-5B5735F611D0}" srcOrd="16" destOrd="0" presId="urn:microsoft.com/office/officeart/2005/8/layout/orgChart1"/>
    <dgm:cxn modelId="{D36373E1-0FDA-48E0-8337-56741167C20F}" type="presParOf" srcId="{76382533-7ACD-4740-B804-CB5CD4F75535}" destId="{416689C3-F17B-42D1-9BF0-14DA6F312D07}" srcOrd="17" destOrd="0" presId="urn:microsoft.com/office/officeart/2005/8/layout/orgChart1"/>
    <dgm:cxn modelId="{2ED5EF0F-7C54-4F70-AA22-F26D0263113E}" type="presParOf" srcId="{416689C3-F17B-42D1-9BF0-14DA6F312D07}" destId="{171793D8-7B93-48B7-8864-667E5E7E25AC}" srcOrd="0" destOrd="0" presId="urn:microsoft.com/office/officeart/2005/8/layout/orgChart1"/>
    <dgm:cxn modelId="{F1D3B319-2ED2-4538-BB8B-6FDE4578BD88}" type="presParOf" srcId="{171793D8-7B93-48B7-8864-667E5E7E25AC}" destId="{EF2D95F4-638A-4271-9A36-A5B79FFD759A}" srcOrd="0" destOrd="0" presId="urn:microsoft.com/office/officeart/2005/8/layout/orgChart1"/>
    <dgm:cxn modelId="{9D259709-BDCB-4333-A2D3-A50C3B38B3DD}" type="presParOf" srcId="{171793D8-7B93-48B7-8864-667E5E7E25AC}" destId="{78E53FAD-08C0-4A79-B615-65826B329DDB}" srcOrd="1" destOrd="0" presId="urn:microsoft.com/office/officeart/2005/8/layout/orgChart1"/>
    <dgm:cxn modelId="{C50753DD-B349-4AA3-A28C-4C12C6225F86}" type="presParOf" srcId="{416689C3-F17B-42D1-9BF0-14DA6F312D07}" destId="{E29E5F60-7B59-4D31-A70C-52070427A68B}" srcOrd="1" destOrd="0" presId="urn:microsoft.com/office/officeart/2005/8/layout/orgChart1"/>
    <dgm:cxn modelId="{FC7A7A8A-869D-46B6-9B3F-E30A4A8DF399}" type="presParOf" srcId="{416689C3-F17B-42D1-9BF0-14DA6F312D07}" destId="{31B415FD-160A-4FFC-BE59-3695D61A20C8}" srcOrd="2" destOrd="0" presId="urn:microsoft.com/office/officeart/2005/8/layout/orgChart1"/>
    <dgm:cxn modelId="{6154461E-5B3D-4641-93D2-FB5C0FABD352}" type="presParOf" srcId="{76382533-7ACD-4740-B804-CB5CD4F75535}" destId="{575CD4FC-33F0-4DF9-821E-0BE83C45F66A}" srcOrd="18" destOrd="0" presId="urn:microsoft.com/office/officeart/2005/8/layout/orgChart1"/>
    <dgm:cxn modelId="{248D5E18-2A6E-49BA-8E97-3371949E707E}" type="presParOf" srcId="{76382533-7ACD-4740-B804-CB5CD4F75535}" destId="{009C5E06-BFDE-4975-AA2A-4B0161DDF7AD}" srcOrd="19" destOrd="0" presId="urn:microsoft.com/office/officeart/2005/8/layout/orgChart1"/>
    <dgm:cxn modelId="{EA7DC469-B66F-4182-ABA4-52252665ED0C}" type="presParOf" srcId="{009C5E06-BFDE-4975-AA2A-4B0161DDF7AD}" destId="{7621E0A9-FE96-4B95-AD2C-9AD1E5B2A65C}" srcOrd="0" destOrd="0" presId="urn:microsoft.com/office/officeart/2005/8/layout/orgChart1"/>
    <dgm:cxn modelId="{F395A2C1-4061-44EC-9D58-D9286E9EBA7E}" type="presParOf" srcId="{7621E0A9-FE96-4B95-AD2C-9AD1E5B2A65C}" destId="{ECB4B96A-B888-4CFE-885F-07ECF8C53F49}" srcOrd="0" destOrd="0" presId="urn:microsoft.com/office/officeart/2005/8/layout/orgChart1"/>
    <dgm:cxn modelId="{45F74974-8204-447F-A448-796A11C0494A}" type="presParOf" srcId="{7621E0A9-FE96-4B95-AD2C-9AD1E5B2A65C}" destId="{08D582F8-548D-4210-B25C-2741D1C7ECB3}" srcOrd="1" destOrd="0" presId="urn:microsoft.com/office/officeart/2005/8/layout/orgChart1"/>
    <dgm:cxn modelId="{030A0323-A664-4511-A1FC-12E6CB3080F5}" type="presParOf" srcId="{009C5E06-BFDE-4975-AA2A-4B0161DDF7AD}" destId="{25F9454D-F859-4E92-BABC-AC85C7E1BEE2}" srcOrd="1" destOrd="0" presId="urn:microsoft.com/office/officeart/2005/8/layout/orgChart1"/>
    <dgm:cxn modelId="{C3350F5C-2636-4BF2-A0A6-4B12809A7C7B}" type="presParOf" srcId="{009C5E06-BFDE-4975-AA2A-4B0161DDF7AD}" destId="{DB599EF8-B973-4CFA-8E41-C72E0B7484AF}" srcOrd="2" destOrd="0" presId="urn:microsoft.com/office/officeart/2005/8/layout/orgChart1"/>
    <dgm:cxn modelId="{9CB811B0-78DD-4081-A37B-4C56B2571E01}" type="presParOf" srcId="{45021A90-C322-44A2-B486-34B7325F91CD}" destId="{99DBBCCC-9F1D-416E-98C8-E6A867C3E34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5CD4FC-33F0-4DF9-821E-0BE83C45F66A}">
      <dsp:nvSpPr>
        <dsp:cNvPr id="0" name=""/>
        <dsp:cNvSpPr/>
      </dsp:nvSpPr>
      <dsp:spPr>
        <a:xfrm>
          <a:off x="5732744" y="3117679"/>
          <a:ext cx="5248825" cy="202434"/>
        </a:xfrm>
        <a:custGeom>
          <a:avLst/>
          <a:gdLst/>
          <a:ahLst/>
          <a:cxnLst/>
          <a:rect l="0" t="0" r="0" b="0"/>
          <a:pathLst>
            <a:path>
              <a:moveTo>
                <a:pt x="0" y="0"/>
              </a:moveTo>
              <a:lnTo>
                <a:pt x="0" y="101217"/>
              </a:lnTo>
              <a:lnTo>
                <a:pt x="5248825" y="101217"/>
              </a:lnTo>
              <a:lnTo>
                <a:pt x="5248825"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4B12F2E-F64D-4BBB-B5C3-5B5735F611D0}">
      <dsp:nvSpPr>
        <dsp:cNvPr id="0" name=""/>
        <dsp:cNvSpPr/>
      </dsp:nvSpPr>
      <dsp:spPr>
        <a:xfrm>
          <a:off x="5732744" y="3117679"/>
          <a:ext cx="4082419" cy="202434"/>
        </a:xfrm>
        <a:custGeom>
          <a:avLst/>
          <a:gdLst/>
          <a:ahLst/>
          <a:cxnLst/>
          <a:rect l="0" t="0" r="0" b="0"/>
          <a:pathLst>
            <a:path>
              <a:moveTo>
                <a:pt x="0" y="0"/>
              </a:moveTo>
              <a:lnTo>
                <a:pt x="0" y="101217"/>
              </a:lnTo>
              <a:lnTo>
                <a:pt x="4082419" y="101217"/>
              </a:lnTo>
              <a:lnTo>
                <a:pt x="4082419"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CEAE66A-1DF9-482C-8D1A-2574E3192E9B}">
      <dsp:nvSpPr>
        <dsp:cNvPr id="0" name=""/>
        <dsp:cNvSpPr/>
      </dsp:nvSpPr>
      <dsp:spPr>
        <a:xfrm>
          <a:off x="5732744" y="3117679"/>
          <a:ext cx="2916014" cy="202434"/>
        </a:xfrm>
        <a:custGeom>
          <a:avLst/>
          <a:gdLst/>
          <a:ahLst/>
          <a:cxnLst/>
          <a:rect l="0" t="0" r="0" b="0"/>
          <a:pathLst>
            <a:path>
              <a:moveTo>
                <a:pt x="0" y="0"/>
              </a:moveTo>
              <a:lnTo>
                <a:pt x="0" y="101217"/>
              </a:lnTo>
              <a:lnTo>
                <a:pt x="2916014" y="101217"/>
              </a:lnTo>
              <a:lnTo>
                <a:pt x="2916014"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C41A915-14D5-4344-8291-B77B48912F54}">
      <dsp:nvSpPr>
        <dsp:cNvPr id="0" name=""/>
        <dsp:cNvSpPr/>
      </dsp:nvSpPr>
      <dsp:spPr>
        <a:xfrm>
          <a:off x="5732744" y="3117679"/>
          <a:ext cx="1749608" cy="202434"/>
        </a:xfrm>
        <a:custGeom>
          <a:avLst/>
          <a:gdLst/>
          <a:ahLst/>
          <a:cxnLst/>
          <a:rect l="0" t="0" r="0" b="0"/>
          <a:pathLst>
            <a:path>
              <a:moveTo>
                <a:pt x="0" y="0"/>
              </a:moveTo>
              <a:lnTo>
                <a:pt x="0" y="101217"/>
              </a:lnTo>
              <a:lnTo>
                <a:pt x="1749608" y="101217"/>
              </a:lnTo>
              <a:lnTo>
                <a:pt x="1749608"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33F451-723C-48D5-A553-219A1699AAF1}">
      <dsp:nvSpPr>
        <dsp:cNvPr id="0" name=""/>
        <dsp:cNvSpPr/>
      </dsp:nvSpPr>
      <dsp:spPr>
        <a:xfrm>
          <a:off x="5732744" y="3117679"/>
          <a:ext cx="583202" cy="202434"/>
        </a:xfrm>
        <a:custGeom>
          <a:avLst/>
          <a:gdLst/>
          <a:ahLst/>
          <a:cxnLst/>
          <a:rect l="0" t="0" r="0" b="0"/>
          <a:pathLst>
            <a:path>
              <a:moveTo>
                <a:pt x="0" y="0"/>
              </a:moveTo>
              <a:lnTo>
                <a:pt x="0" y="101217"/>
              </a:lnTo>
              <a:lnTo>
                <a:pt x="583202" y="101217"/>
              </a:lnTo>
              <a:lnTo>
                <a:pt x="583202"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8EBE53D-0764-4C41-A0E8-7DAF46607188}">
      <dsp:nvSpPr>
        <dsp:cNvPr id="0" name=""/>
        <dsp:cNvSpPr/>
      </dsp:nvSpPr>
      <dsp:spPr>
        <a:xfrm>
          <a:off x="5149541" y="3117679"/>
          <a:ext cx="583202" cy="202434"/>
        </a:xfrm>
        <a:custGeom>
          <a:avLst/>
          <a:gdLst/>
          <a:ahLst/>
          <a:cxnLst/>
          <a:rect l="0" t="0" r="0" b="0"/>
          <a:pathLst>
            <a:path>
              <a:moveTo>
                <a:pt x="583202" y="0"/>
              </a:moveTo>
              <a:lnTo>
                <a:pt x="583202" y="101217"/>
              </a:lnTo>
              <a:lnTo>
                <a:pt x="0" y="101217"/>
              </a:lnTo>
              <a:lnTo>
                <a:pt x="0"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173724-C5CD-4EE6-B554-85953ED588BE}">
      <dsp:nvSpPr>
        <dsp:cNvPr id="0" name=""/>
        <dsp:cNvSpPr/>
      </dsp:nvSpPr>
      <dsp:spPr>
        <a:xfrm>
          <a:off x="3983136" y="3117679"/>
          <a:ext cx="1749608" cy="202434"/>
        </a:xfrm>
        <a:custGeom>
          <a:avLst/>
          <a:gdLst/>
          <a:ahLst/>
          <a:cxnLst/>
          <a:rect l="0" t="0" r="0" b="0"/>
          <a:pathLst>
            <a:path>
              <a:moveTo>
                <a:pt x="1749608" y="0"/>
              </a:moveTo>
              <a:lnTo>
                <a:pt x="1749608" y="101217"/>
              </a:lnTo>
              <a:lnTo>
                <a:pt x="0" y="101217"/>
              </a:lnTo>
              <a:lnTo>
                <a:pt x="0"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D3CC90-A3EE-4D87-BB36-86B34642D2ED}">
      <dsp:nvSpPr>
        <dsp:cNvPr id="0" name=""/>
        <dsp:cNvSpPr/>
      </dsp:nvSpPr>
      <dsp:spPr>
        <a:xfrm>
          <a:off x="2816730" y="3117679"/>
          <a:ext cx="2916014" cy="202434"/>
        </a:xfrm>
        <a:custGeom>
          <a:avLst/>
          <a:gdLst/>
          <a:ahLst/>
          <a:cxnLst/>
          <a:rect l="0" t="0" r="0" b="0"/>
          <a:pathLst>
            <a:path>
              <a:moveTo>
                <a:pt x="2916014" y="0"/>
              </a:moveTo>
              <a:lnTo>
                <a:pt x="2916014" y="101217"/>
              </a:lnTo>
              <a:lnTo>
                <a:pt x="0" y="101217"/>
              </a:lnTo>
              <a:lnTo>
                <a:pt x="0"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748A5B-DE95-4D54-B304-2EA31F2B567D}">
      <dsp:nvSpPr>
        <dsp:cNvPr id="0" name=""/>
        <dsp:cNvSpPr/>
      </dsp:nvSpPr>
      <dsp:spPr>
        <a:xfrm>
          <a:off x="1650324" y="3117679"/>
          <a:ext cx="4082419" cy="202434"/>
        </a:xfrm>
        <a:custGeom>
          <a:avLst/>
          <a:gdLst/>
          <a:ahLst/>
          <a:cxnLst/>
          <a:rect l="0" t="0" r="0" b="0"/>
          <a:pathLst>
            <a:path>
              <a:moveTo>
                <a:pt x="4082419" y="0"/>
              </a:moveTo>
              <a:lnTo>
                <a:pt x="4082419" y="101217"/>
              </a:lnTo>
              <a:lnTo>
                <a:pt x="0" y="101217"/>
              </a:lnTo>
              <a:lnTo>
                <a:pt x="0"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9C55C3-D91C-42E3-ADBE-8FF046F469F6}">
      <dsp:nvSpPr>
        <dsp:cNvPr id="0" name=""/>
        <dsp:cNvSpPr/>
      </dsp:nvSpPr>
      <dsp:spPr>
        <a:xfrm>
          <a:off x="483919" y="3117679"/>
          <a:ext cx="5248825" cy="202434"/>
        </a:xfrm>
        <a:custGeom>
          <a:avLst/>
          <a:gdLst/>
          <a:ahLst/>
          <a:cxnLst/>
          <a:rect l="0" t="0" r="0" b="0"/>
          <a:pathLst>
            <a:path>
              <a:moveTo>
                <a:pt x="5248825" y="0"/>
              </a:moveTo>
              <a:lnTo>
                <a:pt x="5248825" y="101217"/>
              </a:lnTo>
              <a:lnTo>
                <a:pt x="0" y="101217"/>
              </a:lnTo>
              <a:lnTo>
                <a:pt x="0" y="2024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10A8C0-F2D7-42B3-938A-3DF96FB4163A}">
      <dsp:nvSpPr>
        <dsp:cNvPr id="0" name=""/>
        <dsp:cNvSpPr/>
      </dsp:nvSpPr>
      <dsp:spPr>
        <a:xfrm>
          <a:off x="5250758" y="263569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lt-LT" sz="1100" kern="1200">
              <a:latin typeface="Arial"/>
            </a:rPr>
            <a:t>Pasitikėjimą didinantys veiksniai</a:t>
          </a:r>
          <a:endParaRPr lang="lt-LT" sz="1100" kern="1200"/>
        </a:p>
      </dsp:txBody>
      <dsp:txXfrm>
        <a:off x="5250758" y="2635693"/>
        <a:ext cx="963971" cy="481985"/>
      </dsp:txXfrm>
    </dsp:sp>
    <dsp:sp modelId="{7792837C-CB3A-455D-B303-F5DDCAF8EDBE}">
      <dsp:nvSpPr>
        <dsp:cNvPr id="0" name=""/>
        <dsp:cNvSpPr/>
      </dsp:nvSpPr>
      <dsp:spPr>
        <a:xfrm>
          <a:off x="1933"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lt-LT" sz="1100" kern="1200">
              <a:latin typeface="Arial"/>
            </a:rPr>
            <a:t>Pasiruošimas</a:t>
          </a:r>
          <a:endParaRPr lang="lt-LT" sz="1100" kern="1200"/>
        </a:p>
      </dsp:txBody>
      <dsp:txXfrm>
        <a:off x="1933" y="3320113"/>
        <a:ext cx="963971" cy="481985"/>
      </dsp:txXfrm>
    </dsp:sp>
    <dsp:sp modelId="{436EF927-812A-4245-B772-997CE62DD6FE}">
      <dsp:nvSpPr>
        <dsp:cNvPr id="0" name=""/>
        <dsp:cNvSpPr/>
      </dsp:nvSpPr>
      <dsp:spPr>
        <a:xfrm>
          <a:off x="1168338"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lt-LT" sz="1100" kern="1200">
              <a:latin typeface="Arial"/>
            </a:rPr>
            <a:t>Tinkamai atliekama veikla</a:t>
          </a:r>
          <a:endParaRPr lang="lt-LT" sz="1100" kern="1200"/>
        </a:p>
      </dsp:txBody>
      <dsp:txXfrm>
        <a:off x="1168338" y="3320113"/>
        <a:ext cx="963971" cy="481985"/>
      </dsp:txXfrm>
    </dsp:sp>
    <dsp:sp modelId="{D5CA8103-1AFB-475E-80E6-40DE4E9B4D41}">
      <dsp:nvSpPr>
        <dsp:cNvPr id="0" name=""/>
        <dsp:cNvSpPr/>
      </dsp:nvSpPr>
      <dsp:spPr>
        <a:xfrm>
          <a:off x="2334744"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lt-LT" sz="1100" kern="1200">
              <a:latin typeface="Arial"/>
            </a:rPr>
            <a:t>Pasiekimai</a:t>
          </a:r>
          <a:endParaRPr lang="lt-LT" sz="1100" kern="1200"/>
        </a:p>
      </dsp:txBody>
      <dsp:txXfrm>
        <a:off x="2334744" y="3320113"/>
        <a:ext cx="963971" cy="481985"/>
      </dsp:txXfrm>
    </dsp:sp>
    <dsp:sp modelId="{6C0DFC60-E73A-495D-8865-F0FDA016B46C}">
      <dsp:nvSpPr>
        <dsp:cNvPr id="0" name=""/>
        <dsp:cNvSpPr/>
      </dsp:nvSpPr>
      <dsp:spPr>
        <a:xfrm>
          <a:off x="3501150"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lt-LT" sz="1100" kern="1200">
              <a:latin typeface="Arial"/>
            </a:rPr>
            <a:t>Įgimtos savybės</a:t>
          </a:r>
        </a:p>
      </dsp:txBody>
      <dsp:txXfrm>
        <a:off x="3501150" y="3320113"/>
        <a:ext cx="963971" cy="481985"/>
      </dsp:txXfrm>
    </dsp:sp>
    <dsp:sp modelId="{74298160-81E3-426F-94A4-A942115AA10F}">
      <dsp:nvSpPr>
        <dsp:cNvPr id="0" name=""/>
        <dsp:cNvSpPr/>
      </dsp:nvSpPr>
      <dsp:spPr>
        <a:xfrm>
          <a:off x="4667555"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lt-LT" sz="1100" kern="1200">
              <a:latin typeface="Arial"/>
            </a:rPr>
            <a:t>Koučingas</a:t>
          </a:r>
        </a:p>
      </dsp:txBody>
      <dsp:txXfrm>
        <a:off x="4667555" y="3320113"/>
        <a:ext cx="963971" cy="481985"/>
      </dsp:txXfrm>
    </dsp:sp>
    <dsp:sp modelId="{560EE7FA-48D0-4693-BEC2-9AA99312774B}">
      <dsp:nvSpPr>
        <dsp:cNvPr id="0" name=""/>
        <dsp:cNvSpPr/>
      </dsp:nvSpPr>
      <dsp:spPr>
        <a:xfrm>
          <a:off x="5833961"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lt-LT" sz="1100" kern="1200">
              <a:latin typeface="Arial"/>
            </a:rPr>
            <a:t>Socialinė parama</a:t>
          </a:r>
        </a:p>
      </dsp:txBody>
      <dsp:txXfrm>
        <a:off x="5833961" y="3320113"/>
        <a:ext cx="963971" cy="481985"/>
      </dsp:txXfrm>
    </dsp:sp>
    <dsp:sp modelId="{B5DB5388-3839-4442-AAAC-8DAD6E962270}">
      <dsp:nvSpPr>
        <dsp:cNvPr id="0" name=""/>
        <dsp:cNvSpPr/>
      </dsp:nvSpPr>
      <dsp:spPr>
        <a:xfrm>
          <a:off x="7000367"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rtl="0">
            <a:lnSpc>
              <a:spcPct val="90000"/>
            </a:lnSpc>
            <a:spcBef>
              <a:spcPct val="0"/>
            </a:spcBef>
            <a:spcAft>
              <a:spcPct val="35000"/>
            </a:spcAft>
            <a:buNone/>
          </a:pPr>
          <a:r>
            <a:rPr lang="lt" sz="1100" kern="1200"/>
            <a:t>Konkurencinis pranašumas</a:t>
          </a:r>
          <a:endParaRPr lang="lt-LT" sz="1100" kern="1200">
            <a:latin typeface="Arial"/>
          </a:endParaRPr>
        </a:p>
      </dsp:txBody>
      <dsp:txXfrm>
        <a:off x="7000367" y="3320113"/>
        <a:ext cx="963971" cy="481985"/>
      </dsp:txXfrm>
    </dsp:sp>
    <dsp:sp modelId="{E57A86DB-C57F-4573-8E80-2A76A448DF58}">
      <dsp:nvSpPr>
        <dsp:cNvPr id="0" name=""/>
        <dsp:cNvSpPr/>
      </dsp:nvSpPr>
      <dsp:spPr>
        <a:xfrm>
          <a:off x="8166772"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lt" sz="1100" kern="1200">
              <a:latin typeface="Arial"/>
            </a:rPr>
            <a:t>Patirtis</a:t>
          </a:r>
        </a:p>
      </dsp:txBody>
      <dsp:txXfrm>
        <a:off x="8166772" y="3320113"/>
        <a:ext cx="963971" cy="481985"/>
      </dsp:txXfrm>
    </dsp:sp>
    <dsp:sp modelId="{EF2D95F4-638A-4271-9A36-A5B79FFD759A}">
      <dsp:nvSpPr>
        <dsp:cNvPr id="0" name=""/>
        <dsp:cNvSpPr/>
      </dsp:nvSpPr>
      <dsp:spPr>
        <a:xfrm>
          <a:off x="9333178"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lt" sz="1100" kern="1200">
              <a:latin typeface="Arial"/>
            </a:rPr>
            <a:t>Savimonė</a:t>
          </a:r>
        </a:p>
      </dsp:txBody>
      <dsp:txXfrm>
        <a:off x="9333178" y="3320113"/>
        <a:ext cx="963971" cy="481985"/>
      </dsp:txXfrm>
    </dsp:sp>
    <dsp:sp modelId="{ECB4B96A-B888-4CFE-885F-07ECF8C53F49}">
      <dsp:nvSpPr>
        <dsp:cNvPr id="0" name=""/>
        <dsp:cNvSpPr/>
      </dsp:nvSpPr>
      <dsp:spPr>
        <a:xfrm>
          <a:off x="10499584" y="3320113"/>
          <a:ext cx="963971" cy="4819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lt" sz="1100" kern="1200">
              <a:latin typeface="Arial"/>
            </a:rPr>
            <a:t>Pasitikėjimas</a:t>
          </a:r>
        </a:p>
      </dsp:txBody>
      <dsp:txXfrm>
        <a:off x="10499584" y="3320113"/>
        <a:ext cx="963971" cy="48198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4302231" cy="341064"/>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623698" y="0"/>
            <a:ext cx="4302231" cy="341064"/>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92823" y="3271381"/>
            <a:ext cx="7942580" cy="267658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6456612"/>
            <a:ext cx="4302231" cy="341063"/>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623698" y="6456612"/>
            <a:ext cx="4302231" cy="34106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125308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1: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3730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9: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9: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5822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0: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p10: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91095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1: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11: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3799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2: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2: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5067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3: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 name="Google Shape;243;p13: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99570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4: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p14: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6755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5: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15: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7982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6: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p16: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0832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7: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17: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4210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8: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4" name="Google Shape;274;p18: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7686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2: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2: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56281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9: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0" name="Google Shape;280;p19: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5577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0: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p20: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3042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21: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21: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94839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22: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8" name="Google Shape;298;p22: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639635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3: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4" name="Google Shape;304;p23: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01448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4: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0" name="Google Shape;310;p24: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6127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5: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5" name="Google Shape;335;p25: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43532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5: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5" name="Google Shape;335;p25: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17755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6: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1" name="Google Shape;341;p26: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787639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7: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7" name="Google Shape;347;p27: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002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3: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8" name="Google Shape;168;p3: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54423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7: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7" name="Google Shape;347;p27: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4150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28: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3" name="Google Shape;353;p28: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72199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28: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3" name="Google Shape;353;p28: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7138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9: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29: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79787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30: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5" name="Google Shape;365;p30: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41198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1: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31: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60766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32: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7" name="Google Shape;407;p32: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73476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32: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7" name="Google Shape;407;p32: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6117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33: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3" name="Google Shape;413;p33: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35607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4: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9" name="Google Shape;419;p34: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2800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4: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 name="Google Shape;174;p4: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65093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35: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5" name="Google Shape;425;p35: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08556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9: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29: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02890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1000"/>
              </a:spcAft>
              <a:buClr>
                <a:schemeClr val="dk1"/>
              </a:buClr>
              <a:buSzPts val="1100"/>
              <a:buFont typeface="Arial"/>
              <a:buNone/>
            </a:pPr>
            <a:endParaRPr/>
          </a:p>
        </p:txBody>
      </p:sp>
      <p:sp>
        <p:nvSpPr>
          <p:cNvPr id="432" name="Google Shape;432;p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43</a:t>
            </a:fld>
            <a:endParaRPr/>
          </a:p>
        </p:txBody>
      </p:sp>
    </p:spTree>
    <p:extLst>
      <p:ext uri="{BB962C8B-B14F-4D97-AF65-F5344CB8AC3E}">
        <p14:creationId xmlns:p14="http://schemas.microsoft.com/office/powerpoint/2010/main" val="16196017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0"/>
              </a:spcAft>
              <a:buClr>
                <a:schemeClr val="dk1"/>
              </a:buClr>
              <a:buSzPts val="1400"/>
              <a:buFont typeface="Calibri"/>
              <a:buNone/>
            </a:pPr>
            <a:endParaRPr/>
          </a:p>
          <a:p>
            <a:pPr marL="0" lvl="0" indent="0" algn="just" rtl="0">
              <a:lnSpc>
                <a:spcPct val="115000"/>
              </a:lnSpc>
              <a:spcBef>
                <a:spcPts val="0"/>
              </a:spcBef>
              <a:spcAft>
                <a:spcPts val="1000"/>
              </a:spcAft>
              <a:buClr>
                <a:schemeClr val="dk1"/>
              </a:buClr>
              <a:buSzPts val="1100"/>
              <a:buFont typeface="Arial"/>
              <a:buNone/>
            </a:pPr>
            <a:endParaRPr/>
          </a:p>
        </p:txBody>
      </p:sp>
      <p:sp>
        <p:nvSpPr>
          <p:cNvPr id="438" name="Google Shape;438;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458049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p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44" name="Google Shape;444;p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45</a:t>
            </a:fld>
            <a:endParaRPr/>
          </a:p>
        </p:txBody>
      </p:sp>
    </p:spTree>
    <p:extLst>
      <p:ext uri="{BB962C8B-B14F-4D97-AF65-F5344CB8AC3E}">
        <p14:creationId xmlns:p14="http://schemas.microsoft.com/office/powerpoint/2010/main" val="42149341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52" name="Google Shape;452;p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46</a:t>
            </a:fld>
            <a:endParaRPr/>
          </a:p>
        </p:txBody>
      </p:sp>
    </p:spTree>
    <p:extLst>
      <p:ext uri="{BB962C8B-B14F-4D97-AF65-F5344CB8AC3E}">
        <p14:creationId xmlns:p14="http://schemas.microsoft.com/office/powerpoint/2010/main" val="13518729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p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74" name="Google Shape;474;p4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47</a:t>
            </a:fld>
            <a:endParaRPr/>
          </a:p>
        </p:txBody>
      </p:sp>
    </p:spTree>
    <p:extLst>
      <p:ext uri="{BB962C8B-B14F-4D97-AF65-F5344CB8AC3E}">
        <p14:creationId xmlns:p14="http://schemas.microsoft.com/office/powerpoint/2010/main" val="27973041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p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82" name="Google Shape;482;p4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48</a:t>
            </a:fld>
            <a:endParaRPr/>
          </a:p>
        </p:txBody>
      </p:sp>
    </p:spTree>
    <p:extLst>
      <p:ext uri="{BB962C8B-B14F-4D97-AF65-F5344CB8AC3E}">
        <p14:creationId xmlns:p14="http://schemas.microsoft.com/office/powerpoint/2010/main" val="12861949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9" name="Google Shape;489;p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90" name="Google Shape;490;p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49</a:t>
            </a:fld>
            <a:endParaRPr/>
          </a:p>
        </p:txBody>
      </p:sp>
    </p:spTree>
    <p:extLst>
      <p:ext uri="{BB962C8B-B14F-4D97-AF65-F5344CB8AC3E}">
        <p14:creationId xmlns:p14="http://schemas.microsoft.com/office/powerpoint/2010/main" val="7542712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498" name="Google Shape;498;p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50</a:t>
            </a:fld>
            <a:endParaRPr/>
          </a:p>
        </p:txBody>
      </p:sp>
    </p:spTree>
    <p:extLst>
      <p:ext uri="{BB962C8B-B14F-4D97-AF65-F5344CB8AC3E}">
        <p14:creationId xmlns:p14="http://schemas.microsoft.com/office/powerpoint/2010/main" val="162041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4: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 name="Google Shape;174;p4: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49189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1" name="Google Shape;511;p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12" name="Google Shape;512;p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51</a:t>
            </a:fld>
            <a:endParaRPr/>
          </a:p>
        </p:txBody>
      </p:sp>
    </p:spTree>
    <p:extLst>
      <p:ext uri="{BB962C8B-B14F-4D97-AF65-F5344CB8AC3E}">
        <p14:creationId xmlns:p14="http://schemas.microsoft.com/office/powerpoint/2010/main" val="3028892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8" name="Google Shape;518;p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19" name="Google Shape;519;p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52</a:t>
            </a:fld>
            <a:endParaRPr/>
          </a:p>
        </p:txBody>
      </p:sp>
    </p:spTree>
    <p:extLst>
      <p:ext uri="{BB962C8B-B14F-4D97-AF65-F5344CB8AC3E}">
        <p14:creationId xmlns:p14="http://schemas.microsoft.com/office/powerpoint/2010/main" val="29422484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26" name="Google Shape;526;p4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53</a:t>
            </a:fld>
            <a:endParaRPr/>
          </a:p>
        </p:txBody>
      </p:sp>
    </p:spTree>
    <p:extLst>
      <p:ext uri="{BB962C8B-B14F-4D97-AF65-F5344CB8AC3E}">
        <p14:creationId xmlns:p14="http://schemas.microsoft.com/office/powerpoint/2010/main" val="39678477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2" name="Google Shape;532;p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33" name="Google Shape;533;p4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54</a:t>
            </a:fld>
            <a:endParaRPr/>
          </a:p>
        </p:txBody>
      </p:sp>
    </p:spTree>
    <p:extLst>
      <p:ext uri="{BB962C8B-B14F-4D97-AF65-F5344CB8AC3E}">
        <p14:creationId xmlns:p14="http://schemas.microsoft.com/office/powerpoint/2010/main" val="5143919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55" name="Google Shape;555;p5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55</a:t>
            </a:fld>
            <a:endParaRPr/>
          </a:p>
        </p:txBody>
      </p:sp>
    </p:spTree>
    <p:extLst>
      <p:ext uri="{BB962C8B-B14F-4D97-AF65-F5344CB8AC3E}">
        <p14:creationId xmlns:p14="http://schemas.microsoft.com/office/powerpoint/2010/main" val="18084161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55" name="Google Shape;555;p5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56</a:t>
            </a:fld>
            <a:endParaRPr/>
          </a:p>
        </p:txBody>
      </p:sp>
    </p:spTree>
    <p:extLst>
      <p:ext uri="{BB962C8B-B14F-4D97-AF65-F5344CB8AC3E}">
        <p14:creationId xmlns:p14="http://schemas.microsoft.com/office/powerpoint/2010/main" val="7719036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p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40" name="Google Shape;540;p4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58</a:t>
            </a:fld>
            <a:endParaRPr/>
          </a:p>
        </p:txBody>
      </p:sp>
    </p:spTree>
    <p:extLst>
      <p:ext uri="{BB962C8B-B14F-4D97-AF65-F5344CB8AC3E}">
        <p14:creationId xmlns:p14="http://schemas.microsoft.com/office/powerpoint/2010/main" val="14939570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1" name="Google Shape;561;p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62" name="Google Shape;562;p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59</a:t>
            </a:fld>
            <a:endParaRPr/>
          </a:p>
        </p:txBody>
      </p:sp>
    </p:spTree>
    <p:extLst>
      <p:ext uri="{BB962C8B-B14F-4D97-AF65-F5344CB8AC3E}">
        <p14:creationId xmlns:p14="http://schemas.microsoft.com/office/powerpoint/2010/main" val="5673529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2" name="Google Shape;582;p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83" name="Google Shape;583;p5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61</a:t>
            </a:fld>
            <a:endParaRPr/>
          </a:p>
        </p:txBody>
      </p:sp>
    </p:spTree>
    <p:extLst>
      <p:ext uri="{BB962C8B-B14F-4D97-AF65-F5344CB8AC3E}">
        <p14:creationId xmlns:p14="http://schemas.microsoft.com/office/powerpoint/2010/main" val="2688825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p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90" name="Google Shape;590;p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62</a:t>
            </a:fld>
            <a:endParaRPr/>
          </a:p>
        </p:txBody>
      </p:sp>
    </p:spTree>
    <p:extLst>
      <p:ext uri="{BB962C8B-B14F-4D97-AF65-F5344CB8AC3E}">
        <p14:creationId xmlns:p14="http://schemas.microsoft.com/office/powerpoint/2010/main" val="3398445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5: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5: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06011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6" name="Google Shape;596;p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a:p>
        </p:txBody>
      </p:sp>
      <p:sp>
        <p:nvSpPr>
          <p:cNvPr id="597" name="Google Shape;597;p5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63</a:t>
            </a:fld>
            <a:endParaRPr/>
          </a:p>
        </p:txBody>
      </p:sp>
    </p:spTree>
    <p:extLst>
      <p:ext uri="{BB962C8B-B14F-4D97-AF65-F5344CB8AC3E}">
        <p14:creationId xmlns:p14="http://schemas.microsoft.com/office/powerpoint/2010/main" val="9617399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6: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p6: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4253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g12237cf4a81_0_0: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g12237cf4a81_0_0:notes"/>
          <p:cNvSpPr txBox="1">
            <a:spLocks noGrp="1"/>
          </p:cNvSpPr>
          <p:nvPr>
            <p:ph type="body" idx="1"/>
          </p:nvPr>
        </p:nvSpPr>
        <p:spPr>
          <a:xfrm>
            <a:off x="992822" y="3271381"/>
            <a:ext cx="7942500" cy="2676600"/>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0"/>
              </a:spcBef>
              <a:spcAft>
                <a:spcPts val="1000"/>
              </a:spcAft>
              <a:buClr>
                <a:schemeClr val="dk1"/>
              </a:buClr>
              <a:buSzPts val="1100"/>
              <a:buFont typeface="Arial"/>
              <a:buNone/>
            </a:pPr>
            <a:endParaRPr/>
          </a:p>
        </p:txBody>
      </p:sp>
      <p:sp>
        <p:nvSpPr>
          <p:cNvPr id="604" name="Google Shape;604;g12237cf4a81_0_0:notes"/>
          <p:cNvSpPr txBox="1">
            <a:spLocks noGrp="1"/>
          </p:cNvSpPr>
          <p:nvPr>
            <p:ph type="sldNum" idx="12"/>
          </p:nvPr>
        </p:nvSpPr>
        <p:spPr>
          <a:xfrm>
            <a:off x="5623697" y="6456611"/>
            <a:ext cx="4302300" cy="341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65</a:t>
            </a:fld>
            <a:endParaRPr/>
          </a:p>
        </p:txBody>
      </p:sp>
    </p:spTree>
    <p:extLst>
      <p:ext uri="{BB962C8B-B14F-4D97-AF65-F5344CB8AC3E}">
        <p14:creationId xmlns:p14="http://schemas.microsoft.com/office/powerpoint/2010/main" val="355776484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g12237cf4a81_0_10: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5" name="Google Shape;615;g12237cf4a81_0_10:notes"/>
          <p:cNvSpPr txBox="1">
            <a:spLocks noGrp="1"/>
          </p:cNvSpPr>
          <p:nvPr>
            <p:ph type="body" idx="1"/>
          </p:nvPr>
        </p:nvSpPr>
        <p:spPr>
          <a:xfrm>
            <a:off x="992822" y="3271381"/>
            <a:ext cx="7942500" cy="2676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6" name="Google Shape;616;g12237cf4a81_0_10:notes"/>
          <p:cNvSpPr txBox="1">
            <a:spLocks noGrp="1"/>
          </p:cNvSpPr>
          <p:nvPr>
            <p:ph type="sldNum" idx="12"/>
          </p:nvPr>
        </p:nvSpPr>
        <p:spPr>
          <a:xfrm>
            <a:off x="5623697" y="6456611"/>
            <a:ext cx="4302300" cy="341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66</a:t>
            </a:fld>
            <a:endParaRPr/>
          </a:p>
        </p:txBody>
      </p:sp>
    </p:spTree>
    <p:extLst>
      <p:ext uri="{BB962C8B-B14F-4D97-AF65-F5344CB8AC3E}">
        <p14:creationId xmlns:p14="http://schemas.microsoft.com/office/powerpoint/2010/main" val="3035718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g12237cf4a81_0_16: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2" name="Google Shape;622;g12237cf4a81_0_16:notes"/>
          <p:cNvSpPr txBox="1">
            <a:spLocks noGrp="1"/>
          </p:cNvSpPr>
          <p:nvPr>
            <p:ph type="body" idx="1"/>
          </p:nvPr>
        </p:nvSpPr>
        <p:spPr>
          <a:xfrm>
            <a:off x="992822" y="3271381"/>
            <a:ext cx="7942500" cy="2676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3" name="Google Shape;623;g12237cf4a81_0_16:notes"/>
          <p:cNvSpPr txBox="1">
            <a:spLocks noGrp="1"/>
          </p:cNvSpPr>
          <p:nvPr>
            <p:ph type="sldNum" idx="12"/>
          </p:nvPr>
        </p:nvSpPr>
        <p:spPr>
          <a:xfrm>
            <a:off x="5623697" y="6456611"/>
            <a:ext cx="4302300" cy="341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67</a:t>
            </a:fld>
            <a:endParaRPr/>
          </a:p>
        </p:txBody>
      </p:sp>
    </p:spTree>
    <p:extLst>
      <p:ext uri="{BB962C8B-B14F-4D97-AF65-F5344CB8AC3E}">
        <p14:creationId xmlns:p14="http://schemas.microsoft.com/office/powerpoint/2010/main" val="15067929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g12237cf4a81_0_22: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9" name="Google Shape;629;g12237cf4a81_0_22:notes"/>
          <p:cNvSpPr txBox="1">
            <a:spLocks noGrp="1"/>
          </p:cNvSpPr>
          <p:nvPr>
            <p:ph type="body" idx="1"/>
          </p:nvPr>
        </p:nvSpPr>
        <p:spPr>
          <a:xfrm>
            <a:off x="992822" y="3271381"/>
            <a:ext cx="7942500" cy="2676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0" name="Google Shape;630;g12237cf4a81_0_22:notes"/>
          <p:cNvSpPr txBox="1">
            <a:spLocks noGrp="1"/>
          </p:cNvSpPr>
          <p:nvPr>
            <p:ph type="sldNum" idx="12"/>
          </p:nvPr>
        </p:nvSpPr>
        <p:spPr>
          <a:xfrm>
            <a:off x="5623697" y="6456611"/>
            <a:ext cx="4302300" cy="341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68</a:t>
            </a:fld>
            <a:endParaRPr/>
          </a:p>
        </p:txBody>
      </p:sp>
    </p:spTree>
    <p:extLst>
      <p:ext uri="{BB962C8B-B14F-4D97-AF65-F5344CB8AC3E}">
        <p14:creationId xmlns:p14="http://schemas.microsoft.com/office/powerpoint/2010/main" val="26252743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12237cf4a81_0_28: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6" name="Google Shape;636;g12237cf4a81_0_28:notes"/>
          <p:cNvSpPr txBox="1">
            <a:spLocks noGrp="1"/>
          </p:cNvSpPr>
          <p:nvPr>
            <p:ph type="body" idx="1"/>
          </p:nvPr>
        </p:nvSpPr>
        <p:spPr>
          <a:xfrm>
            <a:off x="992822" y="3271381"/>
            <a:ext cx="7942500" cy="2676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7" name="Google Shape;637;g12237cf4a81_0_28:notes"/>
          <p:cNvSpPr txBox="1">
            <a:spLocks noGrp="1"/>
          </p:cNvSpPr>
          <p:nvPr>
            <p:ph type="sldNum" idx="12"/>
          </p:nvPr>
        </p:nvSpPr>
        <p:spPr>
          <a:xfrm>
            <a:off x="5623697" y="6456611"/>
            <a:ext cx="4302300" cy="341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69</a:t>
            </a:fld>
            <a:endParaRPr/>
          </a:p>
        </p:txBody>
      </p:sp>
    </p:spTree>
    <p:extLst>
      <p:ext uri="{BB962C8B-B14F-4D97-AF65-F5344CB8AC3E}">
        <p14:creationId xmlns:p14="http://schemas.microsoft.com/office/powerpoint/2010/main" val="371871416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g12237cf4a81_0_34: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3" name="Google Shape;643;g12237cf4a81_0_34:notes"/>
          <p:cNvSpPr txBox="1">
            <a:spLocks noGrp="1"/>
          </p:cNvSpPr>
          <p:nvPr>
            <p:ph type="body" idx="1"/>
          </p:nvPr>
        </p:nvSpPr>
        <p:spPr>
          <a:xfrm>
            <a:off x="992822" y="3271381"/>
            <a:ext cx="7942500" cy="2676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4" name="Google Shape;644;g12237cf4a81_0_34:notes"/>
          <p:cNvSpPr txBox="1">
            <a:spLocks noGrp="1"/>
          </p:cNvSpPr>
          <p:nvPr>
            <p:ph type="sldNum" idx="12"/>
          </p:nvPr>
        </p:nvSpPr>
        <p:spPr>
          <a:xfrm>
            <a:off x="5623697" y="6456611"/>
            <a:ext cx="4302300" cy="341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70</a:t>
            </a:fld>
            <a:endParaRPr/>
          </a:p>
        </p:txBody>
      </p:sp>
    </p:spTree>
    <p:extLst>
      <p:ext uri="{BB962C8B-B14F-4D97-AF65-F5344CB8AC3E}">
        <p14:creationId xmlns:p14="http://schemas.microsoft.com/office/powerpoint/2010/main" val="41245003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75</a:t>
            </a:fld>
            <a:endParaRPr lang="en-GB"/>
          </a:p>
        </p:txBody>
      </p:sp>
    </p:spTree>
    <p:extLst>
      <p:ext uri="{BB962C8B-B14F-4D97-AF65-F5344CB8AC3E}">
        <p14:creationId xmlns:p14="http://schemas.microsoft.com/office/powerpoint/2010/main" val="41933785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76</a:t>
            </a:fld>
            <a:endParaRPr lang="en-GB"/>
          </a:p>
        </p:txBody>
      </p:sp>
    </p:spTree>
    <p:extLst>
      <p:ext uri="{BB962C8B-B14F-4D97-AF65-F5344CB8AC3E}">
        <p14:creationId xmlns:p14="http://schemas.microsoft.com/office/powerpoint/2010/main" val="2383651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6: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p6: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33407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77</a:t>
            </a:fld>
            <a:endParaRPr lang="en-GB"/>
          </a:p>
        </p:txBody>
      </p:sp>
    </p:spTree>
    <p:extLst>
      <p:ext uri="{BB962C8B-B14F-4D97-AF65-F5344CB8AC3E}">
        <p14:creationId xmlns:p14="http://schemas.microsoft.com/office/powerpoint/2010/main" val="428244244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82</a:t>
            </a:fld>
            <a:endParaRPr lang="en-GB"/>
          </a:p>
        </p:txBody>
      </p:sp>
    </p:spTree>
    <p:extLst>
      <p:ext uri="{BB962C8B-B14F-4D97-AF65-F5344CB8AC3E}">
        <p14:creationId xmlns:p14="http://schemas.microsoft.com/office/powerpoint/2010/main" val="53557857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87</a:t>
            </a:fld>
            <a:endParaRPr lang="en-GB"/>
          </a:p>
        </p:txBody>
      </p:sp>
    </p:spTree>
    <p:extLst>
      <p:ext uri="{BB962C8B-B14F-4D97-AF65-F5344CB8AC3E}">
        <p14:creationId xmlns:p14="http://schemas.microsoft.com/office/powerpoint/2010/main" val="173854393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88</a:t>
            </a:fld>
            <a:endParaRPr lang="en-GB"/>
          </a:p>
        </p:txBody>
      </p:sp>
    </p:spTree>
    <p:extLst>
      <p:ext uri="{BB962C8B-B14F-4D97-AF65-F5344CB8AC3E}">
        <p14:creationId xmlns:p14="http://schemas.microsoft.com/office/powerpoint/2010/main" val="36272204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89</a:t>
            </a:fld>
            <a:endParaRPr lang="en-GB"/>
          </a:p>
        </p:txBody>
      </p:sp>
    </p:spTree>
    <p:extLst>
      <p:ext uri="{BB962C8B-B14F-4D97-AF65-F5344CB8AC3E}">
        <p14:creationId xmlns:p14="http://schemas.microsoft.com/office/powerpoint/2010/main" val="28790525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95</a:t>
            </a:fld>
            <a:endParaRPr lang="en-GB"/>
          </a:p>
        </p:txBody>
      </p:sp>
    </p:spTree>
    <p:extLst>
      <p:ext uri="{BB962C8B-B14F-4D97-AF65-F5344CB8AC3E}">
        <p14:creationId xmlns:p14="http://schemas.microsoft.com/office/powerpoint/2010/main" val="404560055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96</a:t>
            </a:fld>
            <a:endParaRPr lang="en-GB"/>
          </a:p>
        </p:txBody>
      </p:sp>
    </p:spTree>
    <p:extLst>
      <p:ext uri="{BB962C8B-B14F-4D97-AF65-F5344CB8AC3E}">
        <p14:creationId xmlns:p14="http://schemas.microsoft.com/office/powerpoint/2010/main" val="27838764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98</a:t>
            </a:fld>
            <a:endParaRPr lang="en-GB"/>
          </a:p>
        </p:txBody>
      </p:sp>
    </p:spTree>
    <p:extLst>
      <p:ext uri="{BB962C8B-B14F-4D97-AF65-F5344CB8AC3E}">
        <p14:creationId xmlns:p14="http://schemas.microsoft.com/office/powerpoint/2010/main" val="27836973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102</a:t>
            </a:fld>
            <a:endParaRPr lang="en-GB"/>
          </a:p>
        </p:txBody>
      </p:sp>
    </p:spTree>
    <p:extLst>
      <p:ext uri="{BB962C8B-B14F-4D97-AF65-F5344CB8AC3E}">
        <p14:creationId xmlns:p14="http://schemas.microsoft.com/office/powerpoint/2010/main" val="70982654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104</a:t>
            </a:fld>
            <a:endParaRPr lang="en-GB"/>
          </a:p>
        </p:txBody>
      </p:sp>
    </p:spTree>
    <p:extLst>
      <p:ext uri="{BB962C8B-B14F-4D97-AF65-F5344CB8AC3E}">
        <p14:creationId xmlns:p14="http://schemas.microsoft.com/office/powerpoint/2010/main" val="37202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7: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7: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992005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110</a:t>
            </a:fld>
            <a:endParaRPr lang="en-GB"/>
          </a:p>
        </p:txBody>
      </p:sp>
    </p:spTree>
    <p:extLst>
      <p:ext uri="{BB962C8B-B14F-4D97-AF65-F5344CB8AC3E}">
        <p14:creationId xmlns:p14="http://schemas.microsoft.com/office/powerpoint/2010/main" val="184831620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+00:20</a:t>
            </a:r>
          </a:p>
        </p:txBody>
      </p:sp>
      <p:sp>
        <p:nvSpPr>
          <p:cNvPr id="4" name="Slide Number Placeholder 3"/>
          <p:cNvSpPr>
            <a:spLocks noGrp="1"/>
          </p:cNvSpPr>
          <p:nvPr>
            <p:ph type="sldNum" sz="quarter" idx="10"/>
          </p:nvPr>
        </p:nvSpPr>
        <p:spPr/>
        <p:txBody>
          <a:bodyPr/>
          <a:lstStyle/>
          <a:p>
            <a:fld id="{2FAB3B96-1AB8-40C6-A843-7BD4CDA6E9EC}" type="slidenum">
              <a:rPr lang="en-GB" smtClean="0"/>
              <a:t>111</a:t>
            </a:fld>
            <a:endParaRPr lang="en-GB"/>
          </a:p>
        </p:txBody>
      </p:sp>
    </p:spTree>
    <p:extLst>
      <p:ext uri="{BB962C8B-B14F-4D97-AF65-F5344CB8AC3E}">
        <p14:creationId xmlns:p14="http://schemas.microsoft.com/office/powerpoint/2010/main" val="1867106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8:notes"/>
          <p:cNvSpPr txBox="1">
            <a:spLocks noGrp="1"/>
          </p:cNvSpPr>
          <p:nvPr>
            <p:ph type="body" idx="1"/>
          </p:nvPr>
        </p:nvSpPr>
        <p:spPr>
          <a:xfrm>
            <a:off x="992823" y="3271381"/>
            <a:ext cx="794258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 name="Google Shape;197;p8:notes"/>
          <p:cNvSpPr>
            <a:spLocks noGrp="1" noRot="1" noChangeAspect="1"/>
          </p:cNvSpPr>
          <p:nvPr>
            <p:ph type="sldImg" idx="2"/>
          </p:nvPr>
        </p:nvSpPr>
        <p:spPr>
          <a:xfrm>
            <a:off x="2925763" y="849313"/>
            <a:ext cx="4076700"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60514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jpe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79"/>
          <p:cNvSpPr txBox="1">
            <a:spLocks noGrp="1"/>
          </p:cNvSpPr>
          <p:nvPr>
            <p:ph type="ctrTitle"/>
          </p:nvPr>
        </p:nvSpPr>
        <p:spPr>
          <a:xfrm>
            <a:off x="0" y="1122363"/>
            <a:ext cx="12192000" cy="2387600"/>
          </a:xfrm>
          <a:prstGeom prst="rect">
            <a:avLst/>
          </a:prstGeom>
          <a:solidFill>
            <a:srgbClr val="76B4A6"/>
          </a:solid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79"/>
          <p:cNvPicPr preferRelativeResize="0"/>
          <p:nvPr/>
        </p:nvPicPr>
        <p:blipFill rotWithShape="1">
          <a:blip r:embed="rId2">
            <a:alphaModFix/>
          </a:blip>
          <a:srcRect t="77458" r="420"/>
          <a:stretch/>
        </p:blipFill>
        <p:spPr>
          <a:xfrm>
            <a:off x="0" y="4825497"/>
            <a:ext cx="12192000" cy="2032503"/>
          </a:xfrm>
          <a:prstGeom prst="rect">
            <a:avLst/>
          </a:prstGeom>
          <a:noFill/>
          <a:ln>
            <a:noFill/>
          </a:ln>
        </p:spPr>
      </p:pic>
      <p:pic>
        <p:nvPicPr>
          <p:cNvPr id="15" name="Google Shape;15;p79"/>
          <p:cNvPicPr preferRelativeResize="0"/>
          <p:nvPr/>
        </p:nvPicPr>
        <p:blipFill rotWithShape="1">
          <a:blip r:embed="rId3">
            <a:alphaModFix/>
          </a:blip>
          <a:srcRect t="4286"/>
          <a:stretch/>
        </p:blipFill>
        <p:spPr>
          <a:xfrm>
            <a:off x="0" y="0"/>
            <a:ext cx="922867" cy="643470"/>
          </a:xfrm>
          <a:prstGeom prst="rect">
            <a:avLst/>
          </a:prstGeom>
          <a:noFill/>
          <a:ln>
            <a:noFill/>
          </a:ln>
        </p:spPr>
      </p:pic>
      <p:pic>
        <p:nvPicPr>
          <p:cNvPr id="16" name="Google Shape;16;p79"/>
          <p:cNvPicPr preferRelativeResize="0"/>
          <p:nvPr/>
        </p:nvPicPr>
        <p:blipFill rotWithShape="1">
          <a:blip r:embed="rId4">
            <a:alphaModFix/>
          </a:blip>
          <a:srcRect l="26506" t="12375" r="2415" b="11573"/>
          <a:stretch/>
        </p:blipFill>
        <p:spPr>
          <a:xfrm>
            <a:off x="10110305" y="0"/>
            <a:ext cx="2081695" cy="49106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22"/>
        <p:cNvGrpSpPr/>
        <p:nvPr/>
      </p:nvGrpSpPr>
      <p:grpSpPr>
        <a:xfrm>
          <a:off x="0" y="0"/>
          <a:ext cx="0" cy="0"/>
          <a:chOff x="0" y="0"/>
          <a:chExt cx="0" cy="0"/>
        </a:xfrm>
      </p:grpSpPr>
      <p:sp>
        <p:nvSpPr>
          <p:cNvPr id="123" name="Google Shape;123;p88"/>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4" name="Google Shape;124;p8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5" name="Google Shape;125;p88"/>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126" name="Google Shape;126;p88"/>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127" name="Google Shape;127;p88"/>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128" name="Google Shape;128;p88"/>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129" name="Google Shape;129;p88"/>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130" name="Google Shape;130;p88"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131" name="Google Shape;131;p88"/>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132" name="Google Shape;132;p88"/>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133" name="Google Shape;133;p88"/>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4"/>
        <p:cNvGrpSpPr/>
        <p:nvPr/>
      </p:nvGrpSpPr>
      <p:grpSpPr>
        <a:xfrm>
          <a:off x="0" y="0"/>
          <a:ext cx="0" cy="0"/>
          <a:chOff x="0" y="0"/>
          <a:chExt cx="0" cy="0"/>
        </a:xfrm>
      </p:grpSpPr>
      <p:sp>
        <p:nvSpPr>
          <p:cNvPr id="135" name="Google Shape;135;p89"/>
          <p:cNvSpPr txBox="1">
            <a:spLocks noGrp="1"/>
          </p:cNvSpPr>
          <p:nvPr>
            <p:ph type="title"/>
          </p:nvPr>
        </p:nvSpPr>
        <p:spPr>
          <a:xfrm rot="5400000">
            <a:off x="7133431" y="1956594"/>
            <a:ext cx="5811838" cy="2628900"/>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8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7" name="Google Shape;137;p89"/>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138" name="Google Shape;138;p89"/>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139" name="Google Shape;139;p89"/>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140" name="Google Shape;140;p89"/>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141" name="Google Shape;141;p89"/>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142" name="Google Shape;142;p89"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143" name="Google Shape;143;p89"/>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144" name="Google Shape;144;p89"/>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145" name="Google Shape;145;p89"/>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
        <p:nvSpPr>
          <p:cNvPr id="18" name="Google Shape;18;p8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8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8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pic>
        <p:nvPicPr>
          <p:cNvPr id="21" name="Google Shape;21;p80"/>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22" name="Google Shape;22;p80"/>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23" name="Google Shape;23;p80"/>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24" name="Google Shape;24;p80"/>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25" name="Google Shape;25;p80"/>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26" name="Google Shape;26;p80"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27" name="Google Shape;27;p80"/>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28" name="Google Shape;28;p80"/>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29" name="Google Shape;29;p80"/>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81"/>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3" name="Google Shape;33;p81"/>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34" name="Google Shape;34;p81"/>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35" name="Google Shape;35;p81"/>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36" name="Google Shape;36;p81"/>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37" name="Google Shape;37;p81"/>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38" name="Google Shape;38;p81"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39" name="Google Shape;39;p81"/>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40" name="Google Shape;40;p81"/>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41" name="Google Shape;41;p81"/>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2"/>
        <p:cNvGrpSpPr/>
        <p:nvPr/>
      </p:nvGrpSpPr>
      <p:grpSpPr>
        <a:xfrm>
          <a:off x="0" y="0"/>
          <a:ext cx="0" cy="0"/>
          <a:chOff x="0" y="0"/>
          <a:chExt cx="0" cy="0"/>
        </a:xfrm>
      </p:grpSpPr>
      <p:sp>
        <p:nvSpPr>
          <p:cNvPr id="43" name="Google Shape;43;p82"/>
          <p:cNvSpPr txBox="1">
            <a:spLocks noGrp="1"/>
          </p:cNvSpPr>
          <p:nvPr>
            <p:ph type="title"/>
          </p:nvPr>
        </p:nvSpPr>
        <p:spPr>
          <a:xfrm>
            <a:off x="0" y="1709738"/>
            <a:ext cx="12192000" cy="2852737"/>
          </a:xfrm>
          <a:prstGeom prst="rect">
            <a:avLst/>
          </a:prstGeom>
          <a:solidFill>
            <a:srgbClr val="76B4A6"/>
          </a:solid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82"/>
          <p:cNvSpPr txBox="1">
            <a:spLocks noGrp="1"/>
          </p:cNvSpPr>
          <p:nvPr>
            <p:ph type="body" idx="1"/>
          </p:nvPr>
        </p:nvSpPr>
        <p:spPr>
          <a:xfrm>
            <a:off x="0" y="4589463"/>
            <a:ext cx="121920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800"/>
              </a:spcBef>
              <a:spcAft>
                <a:spcPts val="0"/>
              </a:spcAft>
              <a:buSzPts val="2400"/>
              <a:buNone/>
              <a:defRPr sz="2400">
                <a:solidFill>
                  <a:srgbClr val="888888"/>
                </a:solidFill>
              </a:defRPr>
            </a:lvl1pPr>
            <a:lvl2pPr marL="914400" lvl="1" indent="-228600" algn="l">
              <a:lnSpc>
                <a:spcPct val="100000"/>
              </a:lnSpc>
              <a:spcBef>
                <a:spcPts val="800"/>
              </a:spcBef>
              <a:spcAft>
                <a:spcPts val="0"/>
              </a:spcAft>
              <a:buSzPts val="1400"/>
              <a:buNone/>
              <a:defRPr sz="2000">
                <a:solidFill>
                  <a:srgbClr val="888888"/>
                </a:solidFill>
              </a:defRPr>
            </a:lvl2pPr>
            <a:lvl3pPr marL="1371600" lvl="2" indent="-228600" algn="l">
              <a:lnSpc>
                <a:spcPct val="100000"/>
              </a:lnSpc>
              <a:spcBef>
                <a:spcPts val="800"/>
              </a:spcBef>
              <a:spcAft>
                <a:spcPts val="0"/>
              </a:spcAft>
              <a:buSzPts val="1800"/>
              <a:buNone/>
              <a:defRPr sz="1800">
                <a:solidFill>
                  <a:srgbClr val="888888"/>
                </a:solidFill>
              </a:defRPr>
            </a:lvl3pPr>
            <a:lvl4pPr marL="1828800" lvl="3" indent="-228600" algn="l">
              <a:lnSpc>
                <a:spcPct val="100000"/>
              </a:lnSpc>
              <a:spcBef>
                <a:spcPts val="800"/>
              </a:spcBef>
              <a:spcAft>
                <a:spcPts val="0"/>
              </a:spcAft>
              <a:buSzPts val="1600"/>
              <a:buNone/>
              <a:defRPr sz="1600">
                <a:solidFill>
                  <a:srgbClr val="888888"/>
                </a:solidFill>
              </a:defRPr>
            </a:lvl4pPr>
            <a:lvl5pPr marL="2286000" lvl="4" indent="-228600" algn="l">
              <a:lnSpc>
                <a:spcPct val="100000"/>
              </a:lnSpc>
              <a:spcBef>
                <a:spcPts val="8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pic>
        <p:nvPicPr>
          <p:cNvPr id="45" name="Google Shape;45;p82"/>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46" name="Google Shape;46;p82"/>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47" name="Google Shape;47;p82"/>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48" name="Google Shape;48;p82"/>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49" name="Google Shape;49;p82"/>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50" name="Google Shape;50;p82"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51" name="Google Shape;51;p82"/>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52" name="Google Shape;52;p82"/>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53" name="Google Shape;53;p82"/>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4"/>
        <p:cNvGrpSpPr/>
        <p:nvPr/>
      </p:nvGrpSpPr>
      <p:grpSpPr>
        <a:xfrm>
          <a:off x="0" y="0"/>
          <a:ext cx="0" cy="0"/>
          <a:chOff x="0" y="0"/>
          <a:chExt cx="0" cy="0"/>
        </a:xfrm>
      </p:grpSpPr>
      <p:sp>
        <p:nvSpPr>
          <p:cNvPr id="55" name="Google Shape;55;p83"/>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8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8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8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9" name="Google Shape;59;p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pic>
        <p:nvPicPr>
          <p:cNvPr id="60" name="Google Shape;60;p83"/>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61" name="Google Shape;61;p83"/>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62" name="Google Shape;62;p83"/>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63" name="Google Shape;63;p83"/>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64" name="Google Shape;64;p83"/>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65" name="Google Shape;65;p83"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66" name="Google Shape;66;p83"/>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67" name="Google Shape;67;p83"/>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68" name="Google Shape;68;p83"/>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69"/>
        <p:cNvGrpSpPr/>
        <p:nvPr/>
      </p:nvGrpSpPr>
      <p:grpSpPr>
        <a:xfrm>
          <a:off x="0" y="0"/>
          <a:ext cx="0" cy="0"/>
          <a:chOff x="0" y="0"/>
          <a:chExt cx="0" cy="0"/>
        </a:xfrm>
      </p:grpSpPr>
      <p:sp>
        <p:nvSpPr>
          <p:cNvPr id="70" name="Google Shape;70;p8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800"/>
              </a:spcBef>
              <a:spcAft>
                <a:spcPts val="0"/>
              </a:spcAft>
              <a:buSzPts val="2400"/>
              <a:buNone/>
              <a:defRPr sz="2400" b="1"/>
            </a:lvl1pPr>
            <a:lvl2pPr marL="914400" lvl="1" indent="-228600" algn="l">
              <a:lnSpc>
                <a:spcPct val="100000"/>
              </a:lnSpc>
              <a:spcBef>
                <a:spcPts val="800"/>
              </a:spcBef>
              <a:spcAft>
                <a:spcPts val="0"/>
              </a:spcAft>
              <a:buSzPts val="1400"/>
              <a:buNone/>
              <a:defRPr sz="2000" b="1"/>
            </a:lvl2pPr>
            <a:lvl3pPr marL="1371600" lvl="2" indent="-228600" algn="l">
              <a:lnSpc>
                <a:spcPct val="100000"/>
              </a:lnSpc>
              <a:spcBef>
                <a:spcPts val="800"/>
              </a:spcBef>
              <a:spcAft>
                <a:spcPts val="0"/>
              </a:spcAft>
              <a:buSzPts val="1800"/>
              <a:buNone/>
              <a:defRPr sz="1800" b="1"/>
            </a:lvl3pPr>
            <a:lvl4pPr marL="1828800" lvl="3" indent="-228600" algn="l">
              <a:lnSpc>
                <a:spcPct val="100000"/>
              </a:lnSpc>
              <a:spcBef>
                <a:spcPts val="800"/>
              </a:spcBef>
              <a:spcAft>
                <a:spcPts val="0"/>
              </a:spcAft>
              <a:buSzPts val="1600"/>
              <a:buNone/>
              <a:defRPr sz="1600" b="1"/>
            </a:lvl4pPr>
            <a:lvl5pPr marL="2286000" lvl="4" indent="-228600" algn="l">
              <a:lnSpc>
                <a:spcPct val="100000"/>
              </a:lnSpc>
              <a:spcBef>
                <a:spcPts val="8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1" name="Google Shape;71;p8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8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800"/>
              </a:spcBef>
              <a:spcAft>
                <a:spcPts val="0"/>
              </a:spcAft>
              <a:buSzPts val="2400"/>
              <a:buNone/>
              <a:defRPr sz="2400" b="1"/>
            </a:lvl1pPr>
            <a:lvl2pPr marL="914400" lvl="1" indent="-228600" algn="l">
              <a:lnSpc>
                <a:spcPct val="100000"/>
              </a:lnSpc>
              <a:spcBef>
                <a:spcPts val="800"/>
              </a:spcBef>
              <a:spcAft>
                <a:spcPts val="0"/>
              </a:spcAft>
              <a:buSzPts val="1400"/>
              <a:buNone/>
              <a:defRPr sz="2000" b="1"/>
            </a:lvl2pPr>
            <a:lvl3pPr marL="1371600" lvl="2" indent="-228600" algn="l">
              <a:lnSpc>
                <a:spcPct val="100000"/>
              </a:lnSpc>
              <a:spcBef>
                <a:spcPts val="800"/>
              </a:spcBef>
              <a:spcAft>
                <a:spcPts val="0"/>
              </a:spcAft>
              <a:buSzPts val="1800"/>
              <a:buNone/>
              <a:defRPr sz="1800" b="1"/>
            </a:lvl3pPr>
            <a:lvl4pPr marL="1828800" lvl="3" indent="-228600" algn="l">
              <a:lnSpc>
                <a:spcPct val="100000"/>
              </a:lnSpc>
              <a:spcBef>
                <a:spcPts val="800"/>
              </a:spcBef>
              <a:spcAft>
                <a:spcPts val="0"/>
              </a:spcAft>
              <a:buSzPts val="1600"/>
              <a:buNone/>
              <a:defRPr sz="1600" b="1"/>
            </a:lvl4pPr>
            <a:lvl5pPr marL="2286000" lvl="4" indent="-228600" algn="l">
              <a:lnSpc>
                <a:spcPct val="100000"/>
              </a:lnSpc>
              <a:spcBef>
                <a:spcPts val="8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3" name="Google Shape;73;p8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800"/>
              </a:spcBef>
              <a:spcAft>
                <a:spcPts val="0"/>
              </a:spcAft>
              <a:buSzPts val="1800"/>
              <a:buChar char="•"/>
              <a:defRPr/>
            </a:lvl1pPr>
            <a:lvl2pPr marL="914400" lvl="1" indent="-308610" algn="l">
              <a:lnSpc>
                <a:spcPct val="100000"/>
              </a:lnSpc>
              <a:spcBef>
                <a:spcPts val="800"/>
              </a:spcBef>
              <a:spcAft>
                <a:spcPts val="0"/>
              </a:spcAft>
              <a:buSzPts val="1260"/>
              <a:buChar char="o"/>
              <a:defRPr/>
            </a:lvl2pPr>
            <a:lvl3pPr marL="1371600" lvl="2" indent="-342900" algn="l">
              <a:lnSpc>
                <a:spcPct val="100000"/>
              </a:lnSpc>
              <a:spcBef>
                <a:spcPts val="800"/>
              </a:spcBef>
              <a:spcAft>
                <a:spcPts val="0"/>
              </a:spcAft>
              <a:buSzPts val="1800"/>
              <a:buChar char="▪"/>
              <a:defRPr/>
            </a:lvl3pPr>
            <a:lvl4pPr marL="1828800" lvl="3" indent="-342900" algn="l">
              <a:lnSpc>
                <a:spcPct val="100000"/>
              </a:lnSpc>
              <a:spcBef>
                <a:spcPts val="800"/>
              </a:spcBef>
              <a:spcAft>
                <a:spcPts val="0"/>
              </a:spcAft>
              <a:buSzPts val="1800"/>
              <a:buChar char="•"/>
              <a:defRPr/>
            </a:lvl4pPr>
            <a:lvl5pPr marL="2286000" lvl="4" indent="-342900" algn="l">
              <a:lnSpc>
                <a:spcPct val="100000"/>
              </a:lnSpc>
              <a:spcBef>
                <a:spcPts val="8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8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pic>
        <p:nvPicPr>
          <p:cNvPr id="75" name="Google Shape;75;p84"/>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76" name="Google Shape;76;p84"/>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77" name="Google Shape;77;p84"/>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78" name="Google Shape;78;p84"/>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79" name="Google Shape;79;p84"/>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80" name="Google Shape;80;p84"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81" name="Google Shape;81;p84"/>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82" name="Google Shape;82;p84"/>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83" name="Google Shape;83;p84"/>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
        <p:nvSpPr>
          <p:cNvPr id="84" name="Google Shape;84;p84"/>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5"/>
        <p:cNvGrpSpPr/>
        <p:nvPr/>
      </p:nvGrpSpPr>
      <p:grpSpPr>
        <a:xfrm>
          <a:off x="0" y="0"/>
          <a:ext cx="0" cy="0"/>
          <a:chOff x="0" y="0"/>
          <a:chExt cx="0" cy="0"/>
        </a:xfrm>
      </p:grpSpPr>
      <p:sp>
        <p:nvSpPr>
          <p:cNvPr id="86" name="Google Shape;86;p85"/>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87" name="Google Shape;87;p85"/>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88" name="Google Shape;88;p85"/>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89" name="Google Shape;89;p85"/>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90" name="Google Shape;90;p85"/>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91" name="Google Shape;91;p85"/>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92" name="Google Shape;92;p85"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93" name="Google Shape;93;p85"/>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94" name="Google Shape;94;p85"/>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95" name="Google Shape;95;p85"/>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6"/>
        <p:cNvGrpSpPr/>
        <p:nvPr/>
      </p:nvGrpSpPr>
      <p:grpSpPr>
        <a:xfrm>
          <a:off x="0" y="0"/>
          <a:ext cx="0" cy="0"/>
          <a:chOff x="0" y="0"/>
          <a:chExt cx="0" cy="0"/>
        </a:xfrm>
      </p:grpSpPr>
      <p:sp>
        <p:nvSpPr>
          <p:cNvPr id="97" name="Google Shape;97;p86"/>
          <p:cNvSpPr txBox="1">
            <a:spLocks noGrp="1"/>
          </p:cNvSpPr>
          <p:nvPr>
            <p:ph type="title"/>
          </p:nvPr>
        </p:nvSpPr>
        <p:spPr>
          <a:xfrm>
            <a:off x="839788" y="457200"/>
            <a:ext cx="3932237" cy="1600200"/>
          </a:xfrm>
          <a:prstGeom prst="rect">
            <a:avLst/>
          </a:prstGeom>
          <a:solidFill>
            <a:srgbClr val="76B4A6"/>
          </a:solid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8" name="Google Shape;98;p8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800"/>
              </a:spcBef>
              <a:spcAft>
                <a:spcPts val="0"/>
              </a:spcAft>
              <a:buSzPts val="3200"/>
              <a:buChar char="•"/>
              <a:defRPr sz="3200"/>
            </a:lvl1pPr>
            <a:lvl2pPr marL="914400" lvl="1" indent="-353060" algn="l">
              <a:lnSpc>
                <a:spcPct val="100000"/>
              </a:lnSpc>
              <a:spcBef>
                <a:spcPts val="800"/>
              </a:spcBef>
              <a:spcAft>
                <a:spcPts val="0"/>
              </a:spcAft>
              <a:buSzPts val="1960"/>
              <a:buChar char="o"/>
              <a:defRPr sz="2800"/>
            </a:lvl2pPr>
            <a:lvl3pPr marL="1371600" lvl="2" indent="-381000" algn="l">
              <a:lnSpc>
                <a:spcPct val="100000"/>
              </a:lnSpc>
              <a:spcBef>
                <a:spcPts val="800"/>
              </a:spcBef>
              <a:spcAft>
                <a:spcPts val="0"/>
              </a:spcAft>
              <a:buSzPts val="2400"/>
              <a:buChar char="▪"/>
              <a:defRPr sz="2400"/>
            </a:lvl3pPr>
            <a:lvl4pPr marL="1828800" lvl="3" indent="-355600" algn="l">
              <a:lnSpc>
                <a:spcPct val="100000"/>
              </a:lnSpc>
              <a:spcBef>
                <a:spcPts val="800"/>
              </a:spcBef>
              <a:spcAft>
                <a:spcPts val="0"/>
              </a:spcAft>
              <a:buSzPts val="2000"/>
              <a:buChar char="•"/>
              <a:defRPr sz="2000"/>
            </a:lvl4pPr>
            <a:lvl5pPr marL="2286000" lvl="4" indent="-355600" algn="l">
              <a:lnSpc>
                <a:spcPct val="100000"/>
              </a:lnSpc>
              <a:spcBef>
                <a:spcPts val="8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9" name="Google Shape;99;p8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800"/>
              </a:spcBef>
              <a:spcAft>
                <a:spcPts val="0"/>
              </a:spcAft>
              <a:buSzPts val="1600"/>
              <a:buNone/>
              <a:defRPr sz="1600"/>
            </a:lvl1pPr>
            <a:lvl2pPr marL="914400" lvl="1" indent="-228600" algn="l">
              <a:lnSpc>
                <a:spcPct val="100000"/>
              </a:lnSpc>
              <a:spcBef>
                <a:spcPts val="800"/>
              </a:spcBef>
              <a:spcAft>
                <a:spcPts val="0"/>
              </a:spcAft>
              <a:buSzPts val="980"/>
              <a:buNone/>
              <a:defRPr sz="1400"/>
            </a:lvl2pPr>
            <a:lvl3pPr marL="1371600" lvl="2" indent="-228600" algn="l">
              <a:lnSpc>
                <a:spcPct val="100000"/>
              </a:lnSpc>
              <a:spcBef>
                <a:spcPts val="800"/>
              </a:spcBef>
              <a:spcAft>
                <a:spcPts val="0"/>
              </a:spcAft>
              <a:buSzPts val="1200"/>
              <a:buNone/>
              <a:defRPr sz="1200"/>
            </a:lvl3pPr>
            <a:lvl4pPr marL="1828800" lvl="3" indent="-228600" algn="l">
              <a:lnSpc>
                <a:spcPct val="100000"/>
              </a:lnSpc>
              <a:spcBef>
                <a:spcPts val="800"/>
              </a:spcBef>
              <a:spcAft>
                <a:spcPts val="0"/>
              </a:spcAft>
              <a:buSzPts val="1000"/>
              <a:buNone/>
              <a:defRPr sz="1000"/>
            </a:lvl4pPr>
            <a:lvl5pPr marL="2286000" lvl="4" indent="-228600" algn="l">
              <a:lnSpc>
                <a:spcPct val="100000"/>
              </a:lnSpc>
              <a:spcBef>
                <a:spcPts val="8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100" name="Google Shape;100;p86"/>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101" name="Google Shape;101;p86"/>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102" name="Google Shape;102;p86"/>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103" name="Google Shape;103;p86"/>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104" name="Google Shape;104;p86"/>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105" name="Google Shape;105;p86"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106" name="Google Shape;106;p86"/>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107" name="Google Shape;107;p86"/>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108" name="Google Shape;108;p86"/>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9"/>
        <p:cNvGrpSpPr/>
        <p:nvPr/>
      </p:nvGrpSpPr>
      <p:grpSpPr>
        <a:xfrm>
          <a:off x="0" y="0"/>
          <a:ext cx="0" cy="0"/>
          <a:chOff x="0" y="0"/>
          <a:chExt cx="0" cy="0"/>
        </a:xfrm>
      </p:grpSpPr>
      <p:sp>
        <p:nvSpPr>
          <p:cNvPr id="110" name="Google Shape;110;p87"/>
          <p:cNvSpPr txBox="1">
            <a:spLocks noGrp="1"/>
          </p:cNvSpPr>
          <p:nvPr>
            <p:ph type="title"/>
          </p:nvPr>
        </p:nvSpPr>
        <p:spPr>
          <a:xfrm>
            <a:off x="839788" y="457200"/>
            <a:ext cx="3932237" cy="1600200"/>
          </a:xfrm>
          <a:prstGeom prst="rect">
            <a:avLst/>
          </a:prstGeom>
          <a:solidFill>
            <a:srgbClr val="76B4A6"/>
          </a:solid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 name="Google Shape;111;p87"/>
          <p:cNvSpPr>
            <a:spLocks noGrp="1"/>
          </p:cNvSpPr>
          <p:nvPr>
            <p:ph type="pic" idx="2"/>
          </p:nvPr>
        </p:nvSpPr>
        <p:spPr>
          <a:xfrm>
            <a:off x="5183188" y="987425"/>
            <a:ext cx="6172200" cy="4873625"/>
          </a:xfrm>
          <a:prstGeom prst="rect">
            <a:avLst/>
          </a:prstGeom>
          <a:noFill/>
          <a:ln>
            <a:noFill/>
          </a:ln>
        </p:spPr>
      </p:sp>
      <p:sp>
        <p:nvSpPr>
          <p:cNvPr id="112" name="Google Shape;112;p8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800"/>
              </a:spcBef>
              <a:spcAft>
                <a:spcPts val="0"/>
              </a:spcAft>
              <a:buSzPts val="1600"/>
              <a:buNone/>
              <a:defRPr sz="1600"/>
            </a:lvl1pPr>
            <a:lvl2pPr marL="914400" lvl="1" indent="-228600" algn="l">
              <a:lnSpc>
                <a:spcPct val="100000"/>
              </a:lnSpc>
              <a:spcBef>
                <a:spcPts val="800"/>
              </a:spcBef>
              <a:spcAft>
                <a:spcPts val="0"/>
              </a:spcAft>
              <a:buSzPts val="980"/>
              <a:buNone/>
              <a:defRPr sz="1400"/>
            </a:lvl2pPr>
            <a:lvl3pPr marL="1371600" lvl="2" indent="-228600" algn="l">
              <a:lnSpc>
                <a:spcPct val="100000"/>
              </a:lnSpc>
              <a:spcBef>
                <a:spcPts val="800"/>
              </a:spcBef>
              <a:spcAft>
                <a:spcPts val="0"/>
              </a:spcAft>
              <a:buSzPts val="1200"/>
              <a:buNone/>
              <a:defRPr sz="1200"/>
            </a:lvl3pPr>
            <a:lvl4pPr marL="1828800" lvl="3" indent="-228600" algn="l">
              <a:lnSpc>
                <a:spcPct val="100000"/>
              </a:lnSpc>
              <a:spcBef>
                <a:spcPts val="800"/>
              </a:spcBef>
              <a:spcAft>
                <a:spcPts val="0"/>
              </a:spcAft>
              <a:buSzPts val="1000"/>
              <a:buNone/>
              <a:defRPr sz="1000"/>
            </a:lvl4pPr>
            <a:lvl5pPr marL="2286000" lvl="4" indent="-228600" algn="l">
              <a:lnSpc>
                <a:spcPct val="100000"/>
              </a:lnSpc>
              <a:spcBef>
                <a:spcPts val="8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113" name="Google Shape;113;p87"/>
          <p:cNvPicPr preferRelativeResize="0"/>
          <p:nvPr/>
        </p:nvPicPr>
        <p:blipFill rotWithShape="1">
          <a:blip r:embed="rId2">
            <a:alphaModFix/>
          </a:blip>
          <a:srcRect/>
          <a:stretch/>
        </p:blipFill>
        <p:spPr>
          <a:xfrm>
            <a:off x="4873849" y="6403531"/>
            <a:ext cx="405451" cy="432000"/>
          </a:xfrm>
          <a:prstGeom prst="rect">
            <a:avLst/>
          </a:prstGeom>
          <a:noFill/>
          <a:ln>
            <a:noFill/>
          </a:ln>
        </p:spPr>
      </p:pic>
      <p:pic>
        <p:nvPicPr>
          <p:cNvPr id="114" name="Google Shape;114;p87"/>
          <p:cNvPicPr preferRelativeResize="0"/>
          <p:nvPr/>
        </p:nvPicPr>
        <p:blipFill rotWithShape="1">
          <a:blip r:embed="rId3">
            <a:alphaModFix/>
          </a:blip>
          <a:srcRect/>
          <a:stretch/>
        </p:blipFill>
        <p:spPr>
          <a:xfrm>
            <a:off x="8339904" y="6421531"/>
            <a:ext cx="442514" cy="396000"/>
          </a:xfrm>
          <a:prstGeom prst="rect">
            <a:avLst/>
          </a:prstGeom>
          <a:noFill/>
          <a:ln>
            <a:noFill/>
          </a:ln>
        </p:spPr>
      </p:pic>
      <p:pic>
        <p:nvPicPr>
          <p:cNvPr id="115" name="Google Shape;115;p87"/>
          <p:cNvPicPr preferRelativeResize="0"/>
          <p:nvPr/>
        </p:nvPicPr>
        <p:blipFill rotWithShape="1">
          <a:blip r:embed="rId4">
            <a:alphaModFix/>
          </a:blip>
          <a:srcRect/>
          <a:stretch/>
        </p:blipFill>
        <p:spPr>
          <a:xfrm>
            <a:off x="9513549" y="6385531"/>
            <a:ext cx="296323" cy="468000"/>
          </a:xfrm>
          <a:prstGeom prst="rect">
            <a:avLst/>
          </a:prstGeom>
          <a:noFill/>
          <a:ln>
            <a:noFill/>
          </a:ln>
        </p:spPr>
      </p:pic>
      <p:pic>
        <p:nvPicPr>
          <p:cNvPr id="116" name="Google Shape;116;p87"/>
          <p:cNvPicPr preferRelativeResize="0"/>
          <p:nvPr/>
        </p:nvPicPr>
        <p:blipFill rotWithShape="1">
          <a:blip r:embed="rId5">
            <a:alphaModFix/>
          </a:blip>
          <a:srcRect/>
          <a:stretch/>
        </p:blipFill>
        <p:spPr>
          <a:xfrm>
            <a:off x="7192708" y="6439531"/>
            <a:ext cx="416065" cy="360000"/>
          </a:xfrm>
          <a:prstGeom prst="rect">
            <a:avLst/>
          </a:prstGeom>
          <a:noFill/>
          <a:ln>
            <a:noFill/>
          </a:ln>
        </p:spPr>
      </p:pic>
      <p:pic>
        <p:nvPicPr>
          <p:cNvPr id="117" name="Google Shape;117;p87"/>
          <p:cNvPicPr preferRelativeResize="0"/>
          <p:nvPr/>
        </p:nvPicPr>
        <p:blipFill rotWithShape="1">
          <a:blip r:embed="rId6">
            <a:alphaModFix/>
          </a:blip>
          <a:srcRect t="4286"/>
          <a:stretch/>
        </p:blipFill>
        <p:spPr>
          <a:xfrm>
            <a:off x="-1" y="6214530"/>
            <a:ext cx="922867" cy="643470"/>
          </a:xfrm>
          <a:prstGeom prst="rect">
            <a:avLst/>
          </a:prstGeom>
          <a:noFill/>
          <a:ln>
            <a:noFill/>
          </a:ln>
        </p:spPr>
      </p:pic>
      <p:pic>
        <p:nvPicPr>
          <p:cNvPr id="118" name="Google Shape;118;p87" descr="https://eurotracks.fr/wp-content/uploads/2016/01/image003-e1498639197303.png"/>
          <p:cNvPicPr preferRelativeResize="0"/>
          <p:nvPr/>
        </p:nvPicPr>
        <p:blipFill rotWithShape="1">
          <a:blip r:embed="rId7">
            <a:alphaModFix/>
          </a:blip>
          <a:srcRect/>
          <a:stretch/>
        </p:blipFill>
        <p:spPr>
          <a:xfrm>
            <a:off x="1653997" y="6493531"/>
            <a:ext cx="1103650" cy="252000"/>
          </a:xfrm>
          <a:prstGeom prst="rect">
            <a:avLst/>
          </a:prstGeom>
          <a:noFill/>
          <a:ln>
            <a:noFill/>
          </a:ln>
        </p:spPr>
      </p:pic>
      <p:pic>
        <p:nvPicPr>
          <p:cNvPr id="119" name="Google Shape;119;p87"/>
          <p:cNvPicPr preferRelativeResize="0"/>
          <p:nvPr/>
        </p:nvPicPr>
        <p:blipFill rotWithShape="1">
          <a:blip r:embed="rId8">
            <a:alphaModFix/>
          </a:blip>
          <a:srcRect b="33555"/>
          <a:stretch/>
        </p:blipFill>
        <p:spPr>
          <a:xfrm>
            <a:off x="3488778" y="6493531"/>
            <a:ext cx="653940" cy="252000"/>
          </a:xfrm>
          <a:prstGeom prst="rect">
            <a:avLst/>
          </a:prstGeom>
          <a:noFill/>
          <a:ln>
            <a:noFill/>
          </a:ln>
        </p:spPr>
      </p:pic>
      <p:pic>
        <p:nvPicPr>
          <p:cNvPr id="120" name="Google Shape;120;p87"/>
          <p:cNvPicPr preferRelativeResize="0"/>
          <p:nvPr/>
        </p:nvPicPr>
        <p:blipFill rotWithShape="1">
          <a:blip r:embed="rId9">
            <a:alphaModFix/>
          </a:blip>
          <a:srcRect/>
          <a:stretch/>
        </p:blipFill>
        <p:spPr>
          <a:xfrm>
            <a:off x="6010431" y="6439531"/>
            <a:ext cx="451146" cy="360000"/>
          </a:xfrm>
          <a:prstGeom prst="rect">
            <a:avLst/>
          </a:prstGeom>
          <a:noFill/>
          <a:ln>
            <a:noFill/>
          </a:ln>
        </p:spPr>
      </p:pic>
      <p:pic>
        <p:nvPicPr>
          <p:cNvPr id="121" name="Google Shape;121;p87"/>
          <p:cNvPicPr preferRelativeResize="0"/>
          <p:nvPr/>
        </p:nvPicPr>
        <p:blipFill rotWithShape="1">
          <a:blip r:embed="rId10">
            <a:alphaModFix/>
          </a:blip>
          <a:srcRect l="26506" t="12375" r="2415" b="11573"/>
          <a:stretch/>
        </p:blipFill>
        <p:spPr>
          <a:xfrm>
            <a:off x="10541002" y="6409266"/>
            <a:ext cx="1651000" cy="38946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8"/>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Calibri"/>
              <a:buNone/>
              <a:defRPr sz="44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7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800"/>
              </a:spcBef>
              <a:spcAft>
                <a:spcPts val="0"/>
              </a:spcAft>
              <a:buClr>
                <a:srgbClr val="76B4A6"/>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35280" algn="l" rtl="0">
              <a:lnSpc>
                <a:spcPct val="100000"/>
              </a:lnSpc>
              <a:spcBef>
                <a:spcPts val="800"/>
              </a:spcBef>
              <a:spcAft>
                <a:spcPts val="0"/>
              </a:spcAft>
              <a:buClr>
                <a:srgbClr val="76B4A6"/>
              </a:buClr>
              <a:buSzPts val="1680"/>
              <a:buFont typeface="Courier New"/>
              <a:buChar char="o"/>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800"/>
              </a:spcBef>
              <a:spcAft>
                <a:spcPts val="0"/>
              </a:spcAft>
              <a:buClr>
                <a:srgbClr val="76B4A6"/>
              </a:buClr>
              <a:buSzPts val="2000"/>
              <a:buFont typeface="Noto Sans Symbols"/>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800"/>
              </a:spcBef>
              <a:spcAft>
                <a:spcPts val="0"/>
              </a:spcAft>
              <a:buClr>
                <a:srgbClr val="76B4A6"/>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800"/>
              </a:spcBef>
              <a:spcAft>
                <a:spcPts val="0"/>
              </a:spcAft>
              <a:buClr>
                <a:srgbClr val="76B4A6"/>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8.xml"/><Relationship Id="rId1" Type="http://schemas.openxmlformats.org/officeDocument/2006/relationships/slideLayout" Target="../slideLayouts/slideLayout3.xml"/><Relationship Id="rId4" Type="http://schemas.microsoft.com/office/2007/relationships/hdphoto" Target="../media/hdphoto1.wdp"/></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9.xml"/><Relationship Id="rId1" Type="http://schemas.openxmlformats.org/officeDocument/2006/relationships/slideLayout" Target="../slideLayouts/slideLayout3.xml"/><Relationship Id="rId4" Type="http://schemas.microsoft.com/office/2007/relationships/hdphoto" Target="../media/hdphoto1.wdp"/></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1.xml"/><Relationship Id="rId1" Type="http://schemas.openxmlformats.org/officeDocument/2006/relationships/slideLayout" Target="../slideLayouts/slideLayout3.xml"/><Relationship Id="rId4" Type="http://schemas.microsoft.com/office/2007/relationships/hdphoto" Target="../media/hdphoto1.wdp"/></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manogyvenimas.lt/kodel-svarbu-nusistatyti-tikslus-ir-kaip-tai-padaryti/"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9.xml"/><Relationship Id="rId1" Type="http://schemas.openxmlformats.org/officeDocument/2006/relationships/slideLayout" Target="../slideLayouts/slideLayout3.xml"/><Relationship Id="rId4" Type="http://schemas.microsoft.com/office/2007/relationships/hdphoto" Target="../media/hdphoto1.wdp"/></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2.xml"/><Relationship Id="rId1" Type="http://schemas.openxmlformats.org/officeDocument/2006/relationships/slideLayout" Target="../slideLayouts/slideLayout3.xml"/><Relationship Id="rId4" Type="http://schemas.microsoft.com/office/2007/relationships/hdphoto" Target="../media/hdphoto1.wdp"/></Relationships>
</file>

<file path=ppt/slides/_rels/slide8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3.xml"/><Relationship Id="rId1" Type="http://schemas.openxmlformats.org/officeDocument/2006/relationships/slideLayout" Target="../slideLayouts/slideLayout3.xml"/><Relationship Id="rId4" Type="http://schemas.microsoft.com/office/2007/relationships/hdphoto" Target="../media/hdphoto1.wdp"/></Relationships>
</file>

<file path=ppt/slides/_rels/slide8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4.xml"/><Relationship Id="rId1" Type="http://schemas.openxmlformats.org/officeDocument/2006/relationships/slideLayout" Target="../slideLayouts/slideLayout3.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5.xml"/><Relationship Id="rId1" Type="http://schemas.openxmlformats.org/officeDocument/2006/relationships/slideLayout" Target="../slideLayouts/slideLayout3.xml"/><Relationship Id="rId4" Type="http://schemas.microsoft.com/office/2007/relationships/hdphoto" Target="../media/hdphoto1.wdp"/></Relationships>
</file>

<file path=ppt/slides/_rels/slide9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6.xml"/><Relationship Id="rId1" Type="http://schemas.openxmlformats.org/officeDocument/2006/relationships/slideLayout" Target="../slideLayouts/slideLayout3.xml"/><Relationship Id="rId4" Type="http://schemas.microsoft.com/office/2007/relationships/hdphoto" Target="../media/hdphoto4.wdp"/></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7.xml"/><Relationship Id="rId1" Type="http://schemas.openxmlformats.org/officeDocument/2006/relationships/slideLayout" Target="../slideLayouts/slideLayout3.xml"/><Relationship Id="rId4" Type="http://schemas.microsoft.com/office/2007/relationships/hdphoto" Target="../media/hdphoto1.wdp"/></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
          <p:cNvSpPr txBox="1">
            <a:spLocks noGrp="1"/>
          </p:cNvSpPr>
          <p:nvPr>
            <p:ph type="ctrTitle"/>
          </p:nvPr>
        </p:nvSpPr>
        <p:spPr>
          <a:xfrm>
            <a:off x="0" y="1144450"/>
            <a:ext cx="12192000" cy="2387600"/>
          </a:xfrm>
          <a:prstGeom prst="rect">
            <a:avLst/>
          </a:prstGeom>
          <a:solidFill>
            <a:srgbClr val="76B4A6"/>
          </a:solid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6000"/>
              <a:buFont typeface="Calibri"/>
              <a:buNone/>
            </a:pPr>
            <a:r>
              <a:rPr lang="en-GB" dirty="0"/>
              <a:t>Modul</a:t>
            </a:r>
            <a:r>
              <a:rPr lang="lt-LT" dirty="0" err="1"/>
              <a:t>is</a:t>
            </a:r>
            <a:r>
              <a:rPr lang="lt-LT"/>
              <a:t> Nr.</a:t>
            </a:r>
            <a:r>
              <a:rPr lang="en-GB"/>
              <a:t> 2: </a:t>
            </a:r>
            <a:r>
              <a:rPr lang="lt-LT"/>
              <a:t>Pasiruošimas ir praktika</a:t>
            </a:r>
            <a:endParaRPr/>
          </a:p>
        </p:txBody>
      </p:sp>
      <p:pic>
        <p:nvPicPr>
          <p:cNvPr id="151" name="Google Shape;151;p1"/>
          <p:cNvPicPr preferRelativeResize="0"/>
          <p:nvPr/>
        </p:nvPicPr>
        <p:blipFill rotWithShape="1">
          <a:blip r:embed="rId3">
            <a:alphaModFix/>
          </a:blip>
          <a:srcRect t="77458" r="420"/>
          <a:stretch/>
        </p:blipFill>
        <p:spPr>
          <a:xfrm>
            <a:off x="0" y="4825496"/>
            <a:ext cx="12192000" cy="2032503"/>
          </a:xfrm>
          <a:prstGeom prst="rect">
            <a:avLst/>
          </a:prstGeom>
          <a:noFill/>
          <a:ln>
            <a:noFill/>
          </a:ln>
        </p:spPr>
      </p:pic>
      <p:grpSp>
        <p:nvGrpSpPr>
          <p:cNvPr id="152" name="Google Shape;152;p1"/>
          <p:cNvGrpSpPr/>
          <p:nvPr/>
        </p:nvGrpSpPr>
        <p:grpSpPr>
          <a:xfrm>
            <a:off x="1927528" y="4676113"/>
            <a:ext cx="8155875" cy="468000"/>
            <a:chOff x="1653997" y="3879389"/>
            <a:chExt cx="8155875" cy="468000"/>
          </a:xfrm>
        </p:grpSpPr>
        <p:pic>
          <p:nvPicPr>
            <p:cNvPr id="153" name="Google Shape;153;p1"/>
            <p:cNvPicPr preferRelativeResize="0"/>
            <p:nvPr/>
          </p:nvPicPr>
          <p:blipFill rotWithShape="1">
            <a:blip r:embed="rId4">
              <a:alphaModFix/>
            </a:blip>
            <a:srcRect/>
            <a:stretch/>
          </p:blipFill>
          <p:spPr>
            <a:xfrm>
              <a:off x="4873849" y="3897389"/>
              <a:ext cx="405451" cy="432000"/>
            </a:xfrm>
            <a:prstGeom prst="rect">
              <a:avLst/>
            </a:prstGeom>
            <a:noFill/>
            <a:ln>
              <a:noFill/>
            </a:ln>
          </p:spPr>
        </p:pic>
        <p:pic>
          <p:nvPicPr>
            <p:cNvPr id="154" name="Google Shape;154;p1"/>
            <p:cNvPicPr preferRelativeResize="0"/>
            <p:nvPr/>
          </p:nvPicPr>
          <p:blipFill rotWithShape="1">
            <a:blip r:embed="rId5">
              <a:alphaModFix/>
            </a:blip>
            <a:srcRect/>
            <a:stretch/>
          </p:blipFill>
          <p:spPr>
            <a:xfrm>
              <a:off x="8339904" y="3915389"/>
              <a:ext cx="442514" cy="396000"/>
            </a:xfrm>
            <a:prstGeom prst="rect">
              <a:avLst/>
            </a:prstGeom>
            <a:noFill/>
            <a:ln>
              <a:noFill/>
            </a:ln>
          </p:spPr>
        </p:pic>
        <p:pic>
          <p:nvPicPr>
            <p:cNvPr id="155" name="Google Shape;155;p1"/>
            <p:cNvPicPr preferRelativeResize="0"/>
            <p:nvPr/>
          </p:nvPicPr>
          <p:blipFill rotWithShape="1">
            <a:blip r:embed="rId6">
              <a:alphaModFix/>
            </a:blip>
            <a:srcRect/>
            <a:stretch/>
          </p:blipFill>
          <p:spPr>
            <a:xfrm>
              <a:off x="9513549" y="3879389"/>
              <a:ext cx="296323" cy="468000"/>
            </a:xfrm>
            <a:prstGeom prst="rect">
              <a:avLst/>
            </a:prstGeom>
            <a:noFill/>
            <a:ln>
              <a:noFill/>
            </a:ln>
          </p:spPr>
        </p:pic>
        <p:pic>
          <p:nvPicPr>
            <p:cNvPr id="156" name="Google Shape;156;p1"/>
            <p:cNvPicPr preferRelativeResize="0"/>
            <p:nvPr/>
          </p:nvPicPr>
          <p:blipFill rotWithShape="1">
            <a:blip r:embed="rId7">
              <a:alphaModFix/>
            </a:blip>
            <a:srcRect/>
            <a:stretch/>
          </p:blipFill>
          <p:spPr>
            <a:xfrm>
              <a:off x="7192708" y="3933389"/>
              <a:ext cx="416065" cy="360000"/>
            </a:xfrm>
            <a:prstGeom prst="rect">
              <a:avLst/>
            </a:prstGeom>
            <a:noFill/>
            <a:ln>
              <a:noFill/>
            </a:ln>
          </p:spPr>
        </p:pic>
        <p:pic>
          <p:nvPicPr>
            <p:cNvPr id="157" name="Google Shape;157;p1" descr="https://eurotracks.fr/wp-content/uploads/2016/01/image003-e1498639197303.png"/>
            <p:cNvPicPr preferRelativeResize="0"/>
            <p:nvPr/>
          </p:nvPicPr>
          <p:blipFill rotWithShape="1">
            <a:blip r:embed="rId8">
              <a:alphaModFix/>
            </a:blip>
            <a:srcRect/>
            <a:stretch/>
          </p:blipFill>
          <p:spPr>
            <a:xfrm>
              <a:off x="1653997" y="3987389"/>
              <a:ext cx="1103650" cy="252000"/>
            </a:xfrm>
            <a:prstGeom prst="rect">
              <a:avLst/>
            </a:prstGeom>
            <a:noFill/>
            <a:ln>
              <a:noFill/>
            </a:ln>
          </p:spPr>
        </p:pic>
        <p:pic>
          <p:nvPicPr>
            <p:cNvPr id="158" name="Google Shape;158;p1"/>
            <p:cNvPicPr preferRelativeResize="0"/>
            <p:nvPr/>
          </p:nvPicPr>
          <p:blipFill rotWithShape="1">
            <a:blip r:embed="rId9">
              <a:alphaModFix/>
            </a:blip>
            <a:srcRect b="33555"/>
            <a:stretch/>
          </p:blipFill>
          <p:spPr>
            <a:xfrm>
              <a:off x="3488778" y="3987389"/>
              <a:ext cx="653940" cy="252000"/>
            </a:xfrm>
            <a:prstGeom prst="rect">
              <a:avLst/>
            </a:prstGeom>
            <a:noFill/>
            <a:ln>
              <a:noFill/>
            </a:ln>
          </p:spPr>
        </p:pic>
        <p:pic>
          <p:nvPicPr>
            <p:cNvPr id="159" name="Google Shape;159;p1"/>
            <p:cNvPicPr preferRelativeResize="0"/>
            <p:nvPr/>
          </p:nvPicPr>
          <p:blipFill rotWithShape="1">
            <a:blip r:embed="rId10">
              <a:alphaModFix/>
            </a:blip>
            <a:srcRect/>
            <a:stretch/>
          </p:blipFill>
          <p:spPr>
            <a:xfrm>
              <a:off x="6010431" y="3933389"/>
              <a:ext cx="451146" cy="360000"/>
            </a:xfrm>
            <a:prstGeom prst="rect">
              <a:avLst/>
            </a:prstGeom>
            <a:noFill/>
            <a:ln>
              <a:noFill/>
            </a:ln>
          </p:spPr>
        </p:pic>
      </p:grpSp>
      <p:sp>
        <p:nvSpPr>
          <p:cNvPr id="160" name="Google Shape;160;p1"/>
          <p:cNvSpPr txBox="1"/>
          <p:nvPr/>
        </p:nvSpPr>
        <p:spPr>
          <a:xfrm>
            <a:off x="707923" y="3983063"/>
            <a:ext cx="10776155" cy="369332"/>
          </a:xfrm>
          <a:prstGeom prst="rect">
            <a:avLst/>
          </a:prstGeom>
          <a:noFill/>
          <a:ln>
            <a:noFill/>
          </a:ln>
        </p:spPr>
        <p:txBody>
          <a:bodyPr spcFirstLastPara="1" wrap="square" lIns="91425" tIns="45700" rIns="91425" bIns="45700" anchor="t" anchorCtr="0">
            <a:spAutoFit/>
          </a:bodyPr>
          <a:lstStyle/>
          <a:p>
            <a:pPr algn="ctr"/>
            <a:r>
              <a:rPr lang="lt-LT" sz="1800">
                <a:effectLst/>
                <a:latin typeface="Arial Unicode MS"/>
              </a:rPr>
              <a:t>Pagalba </a:t>
            </a:r>
            <a:r>
              <a:rPr lang="lt-LT" sz="1800" err="1">
                <a:effectLst/>
                <a:latin typeface="Arial Unicode MS"/>
              </a:rPr>
              <a:t>marginaliam</a:t>
            </a:r>
            <a:r>
              <a:rPr lang="lt-LT" sz="1800">
                <a:effectLst/>
                <a:latin typeface="Arial Unicode MS"/>
              </a:rPr>
              <a:t> jaunimui įsidarbinti naudojant inovatyvų karjeros mentorystės modelį</a:t>
            </a:r>
            <a:endParaRPr lang="en-GB" sz="2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9"/>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lt-LT"/>
              <a:t>Kokie yra mentorystės principai?</a:t>
            </a:r>
            <a:endParaRPr/>
          </a:p>
        </p:txBody>
      </p:sp>
      <p:sp>
        <p:nvSpPr>
          <p:cNvPr id="206" name="Google Shape;206;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50800" algn="l" rtl="0">
              <a:lnSpc>
                <a:spcPct val="100000"/>
              </a:lnSpc>
              <a:spcBef>
                <a:spcPts val="0"/>
              </a:spcBef>
              <a:spcAft>
                <a:spcPts val="0"/>
              </a:spcAft>
              <a:buSzPts val="2800"/>
              <a:buNone/>
            </a:pPr>
            <a:endParaRPr/>
          </a:p>
          <a:p>
            <a:pPr marL="0" lvl="0" indent="0" algn="l" rtl="0">
              <a:lnSpc>
                <a:spcPct val="100000"/>
              </a:lnSpc>
              <a:spcBef>
                <a:spcPts val="800"/>
              </a:spcBef>
              <a:spcAft>
                <a:spcPts val="0"/>
              </a:spcAft>
              <a:buSzPts val="2800"/>
              <a:buNone/>
            </a:pPr>
            <a:endParaRPr/>
          </a:p>
        </p:txBody>
      </p:sp>
      <p:grpSp>
        <p:nvGrpSpPr>
          <p:cNvPr id="20" name="Group 19"/>
          <p:cNvGrpSpPr/>
          <p:nvPr/>
        </p:nvGrpSpPr>
        <p:grpSpPr>
          <a:xfrm>
            <a:off x="1041400" y="2243137"/>
            <a:ext cx="10579100" cy="3776663"/>
            <a:chOff x="2480245" y="2594138"/>
            <a:chExt cx="5731510" cy="2371725"/>
          </a:xfrm>
        </p:grpSpPr>
        <p:grpSp>
          <p:nvGrpSpPr>
            <p:cNvPr id="21" name="Group 20"/>
            <p:cNvGrpSpPr/>
            <p:nvPr/>
          </p:nvGrpSpPr>
          <p:grpSpPr>
            <a:xfrm>
              <a:off x="2480245" y="2594138"/>
              <a:ext cx="5731510" cy="2371725"/>
              <a:chOff x="0" y="0"/>
              <a:chExt cx="5731500" cy="2371725"/>
            </a:xfrm>
          </p:grpSpPr>
          <p:sp>
            <p:nvSpPr>
              <p:cNvPr id="22" name="Rectangle 21"/>
              <p:cNvSpPr/>
              <p:nvPr/>
            </p:nvSpPr>
            <p:spPr>
              <a:xfrm>
                <a:off x="0" y="0"/>
                <a:ext cx="5731500" cy="2371725"/>
              </a:xfrm>
              <a:prstGeom prst="rect">
                <a:avLst/>
              </a:prstGeom>
              <a:noFill/>
              <a:ln>
                <a:noFill/>
              </a:ln>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grpSp>
            <p:nvGrpSpPr>
              <p:cNvPr id="23" name="Group 22"/>
              <p:cNvGrpSpPr/>
              <p:nvPr/>
            </p:nvGrpSpPr>
            <p:grpSpPr>
              <a:xfrm>
                <a:off x="0" y="0"/>
                <a:ext cx="5731500" cy="2371725"/>
                <a:chOff x="0" y="0"/>
                <a:chExt cx="5731500" cy="2371725"/>
              </a:xfrm>
            </p:grpSpPr>
            <p:sp>
              <p:nvSpPr>
                <p:cNvPr id="24" name="Rectangle 23"/>
                <p:cNvSpPr/>
                <p:nvPr/>
              </p:nvSpPr>
              <p:spPr>
                <a:xfrm>
                  <a:off x="0" y="0"/>
                  <a:ext cx="5731500" cy="2371725"/>
                </a:xfrm>
                <a:prstGeom prst="rect">
                  <a:avLst/>
                </a:prstGeom>
                <a:noFill/>
                <a:ln>
                  <a:noFill/>
                </a:ln>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25" name="Arrow: Right 5"/>
                <p:cNvSpPr/>
                <p:nvPr/>
              </p:nvSpPr>
              <p:spPr>
                <a:xfrm>
                  <a:off x="429863" y="0"/>
                  <a:ext cx="4871783" cy="2371724"/>
                </a:xfrm>
                <a:prstGeom prst="rightArrow">
                  <a:avLst>
                    <a:gd name="adj1" fmla="val 50000"/>
                    <a:gd name="adj2" fmla="val 50000"/>
                  </a:avLst>
                </a:prstGeom>
                <a:solidFill>
                  <a:srgbClr val="CACACA"/>
                </a:solidFill>
                <a:ln>
                  <a:noFill/>
                </a:ln>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26" name="Rectangle: Rounded Corners 6"/>
                <p:cNvSpPr/>
                <p:nvPr/>
              </p:nvSpPr>
              <p:spPr>
                <a:xfrm>
                  <a:off x="489" y="711517"/>
                  <a:ext cx="785004" cy="948690"/>
                </a:xfrm>
                <a:prstGeom prst="roundRect">
                  <a:avLst>
                    <a:gd name="adj" fmla="val 16667"/>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27" name="Rectangle 26"/>
                <p:cNvSpPr/>
                <p:nvPr/>
              </p:nvSpPr>
              <p:spPr>
                <a:xfrm>
                  <a:off x="38810" y="749838"/>
                  <a:ext cx="708362" cy="872048"/>
                </a:xfrm>
                <a:prstGeom prst="rect">
                  <a:avLst/>
                </a:prstGeom>
                <a:noFill/>
                <a:ln>
                  <a:noFill/>
                </a:ln>
              </p:spPr>
              <p:txBody>
                <a:bodyPr spcFirstLastPara="1" wrap="square" lIns="30475" tIns="30475" rIns="30475" bIns="30475" anchor="ctr" anchorCtr="0">
                  <a:noAutofit/>
                </a:bodyPr>
                <a:lstStyle/>
                <a:p>
                  <a:pPr algn="ctr">
                    <a:lnSpc>
                      <a:spcPct val="89000"/>
                    </a:lnSpc>
                    <a:spcAft>
                      <a:spcPts val="0"/>
                    </a:spcAft>
                  </a:pPr>
                  <a:r>
                    <a:rPr lang="en-GB" sz="1800">
                      <a:solidFill>
                        <a:srgbClr val="000000"/>
                      </a:solidFill>
                      <a:effectLst/>
                      <a:latin typeface="Calibri" panose="020F0502020204030204" pitchFamily="34" charset="0"/>
                      <a:ea typeface="Calibri" panose="020F0502020204030204" pitchFamily="34" charset="0"/>
                      <a:cs typeface="Arimo"/>
                    </a:rPr>
                    <a:t>Dialog</a:t>
                  </a:r>
                  <a:r>
                    <a:rPr lang="lt-LT" sz="1800" err="1">
                      <a:solidFill>
                        <a:srgbClr val="000000"/>
                      </a:solidFill>
                      <a:effectLst/>
                      <a:latin typeface="Calibri" panose="020F0502020204030204" pitchFamily="34" charset="0"/>
                      <a:ea typeface="Calibri" panose="020F0502020204030204" pitchFamily="34" charset="0"/>
                      <a:cs typeface="Arimo"/>
                    </a:rPr>
                    <a:t>as</a:t>
                  </a:r>
                  <a:endParaRPr lang="en-GB" sz="3600">
                    <a:effectLst/>
                    <a:latin typeface="Arial Unicode MS" panose="020B0604020202020204" pitchFamily="34" charset="-128"/>
                    <a:ea typeface="Arial Unicode MS" panose="020B0604020202020204" pitchFamily="34" charset="-128"/>
                    <a:cs typeface="Arimo"/>
                  </a:endParaRPr>
                </a:p>
              </p:txBody>
            </p:sp>
            <p:sp>
              <p:nvSpPr>
                <p:cNvPr id="28" name="Rectangle: Rounded Corners 8"/>
                <p:cNvSpPr/>
                <p:nvPr/>
              </p:nvSpPr>
              <p:spPr>
                <a:xfrm>
                  <a:off x="824744" y="711517"/>
                  <a:ext cx="785004" cy="948690"/>
                </a:xfrm>
                <a:prstGeom prst="roundRect">
                  <a:avLst>
                    <a:gd name="adj" fmla="val 16667"/>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800">
                      <a:effectLst/>
                      <a:latin typeface="Arial Unicode MS" panose="020B0604020202020204" pitchFamily="34" charset="-128"/>
                      <a:ea typeface="Arial Unicode MS" panose="020B0604020202020204" pitchFamily="34" charset="-128"/>
                      <a:cs typeface="Arimo"/>
                    </a:rPr>
                    <a:t> </a:t>
                  </a:r>
                </a:p>
              </p:txBody>
            </p:sp>
            <p:sp>
              <p:nvSpPr>
                <p:cNvPr id="29" name="Rectangle 28"/>
                <p:cNvSpPr/>
                <p:nvPr/>
              </p:nvSpPr>
              <p:spPr>
                <a:xfrm>
                  <a:off x="863065" y="749838"/>
                  <a:ext cx="708362" cy="872048"/>
                </a:xfrm>
                <a:prstGeom prst="rect">
                  <a:avLst/>
                </a:prstGeom>
                <a:noFill/>
                <a:ln>
                  <a:noFill/>
                </a:ln>
              </p:spPr>
              <p:txBody>
                <a:bodyPr spcFirstLastPara="1" wrap="square" lIns="30475" tIns="30475" rIns="30475" bIns="30475" anchor="ctr" anchorCtr="0">
                  <a:noAutofit/>
                </a:bodyPr>
                <a:lstStyle/>
                <a:p>
                  <a:pPr algn="ctr">
                    <a:lnSpc>
                      <a:spcPct val="89000"/>
                    </a:lnSpc>
                    <a:spcAft>
                      <a:spcPts val="0"/>
                    </a:spcAft>
                  </a:pPr>
                  <a:r>
                    <a:rPr lang="lt-LT">
                      <a:solidFill>
                        <a:srgbClr val="000000"/>
                      </a:solidFill>
                      <a:effectLst/>
                      <a:latin typeface="Calibri" panose="020F0502020204030204" pitchFamily="34" charset="0"/>
                      <a:ea typeface="Calibri" panose="020F0502020204030204" pitchFamily="34" charset="0"/>
                      <a:cs typeface="Arimo"/>
                    </a:rPr>
                    <a:t>Pasitikėjimas, konfidencialumas, abipusė pagarba ir jautrumas</a:t>
                  </a:r>
                  <a:endParaRPr lang="en-GB" sz="2800">
                    <a:effectLst/>
                    <a:latin typeface="Arial Unicode MS" panose="020B0604020202020204" pitchFamily="34" charset="-128"/>
                    <a:ea typeface="Arial Unicode MS" panose="020B0604020202020204" pitchFamily="34" charset="-128"/>
                    <a:cs typeface="Arimo"/>
                  </a:endParaRPr>
                </a:p>
              </p:txBody>
            </p:sp>
            <p:sp>
              <p:nvSpPr>
                <p:cNvPr id="30" name="Rectangle: Rounded Corners 10"/>
                <p:cNvSpPr/>
                <p:nvPr/>
              </p:nvSpPr>
              <p:spPr>
                <a:xfrm>
                  <a:off x="1648998" y="711517"/>
                  <a:ext cx="785004" cy="948690"/>
                </a:xfrm>
                <a:prstGeom prst="roundRect">
                  <a:avLst>
                    <a:gd name="adj" fmla="val 16667"/>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1" name="Rectangle 30"/>
                <p:cNvSpPr/>
                <p:nvPr/>
              </p:nvSpPr>
              <p:spPr>
                <a:xfrm>
                  <a:off x="1687319" y="749838"/>
                  <a:ext cx="708362" cy="872048"/>
                </a:xfrm>
                <a:prstGeom prst="rect">
                  <a:avLst/>
                </a:prstGeom>
                <a:noFill/>
                <a:ln>
                  <a:noFill/>
                </a:ln>
              </p:spPr>
              <p:txBody>
                <a:bodyPr spcFirstLastPara="1" wrap="square" lIns="30475" tIns="30475" rIns="30475" bIns="30475" anchor="ctr" anchorCtr="0">
                  <a:noAutofit/>
                </a:bodyPr>
                <a:lstStyle/>
                <a:p>
                  <a:pPr algn="ctr">
                    <a:lnSpc>
                      <a:spcPct val="89000"/>
                    </a:lnSpc>
                    <a:spcAft>
                      <a:spcPts val="0"/>
                    </a:spcAft>
                  </a:pPr>
                  <a:r>
                    <a:rPr lang="lt-LT" sz="1800">
                      <a:solidFill>
                        <a:srgbClr val="000000"/>
                      </a:solidFill>
                      <a:effectLst/>
                      <a:latin typeface="Calibri" panose="020F0502020204030204" pitchFamily="34" charset="0"/>
                      <a:ea typeface="Calibri" panose="020F0502020204030204" pitchFamily="34" charset="0"/>
                      <a:cs typeface="Arimo"/>
                    </a:rPr>
                    <a:t>Pagrindinės taisyklės</a:t>
                  </a:r>
                  <a:endParaRPr lang="en-GB" sz="3600">
                    <a:effectLst/>
                    <a:latin typeface="Arial Unicode MS" panose="020B0604020202020204" pitchFamily="34" charset="-128"/>
                    <a:ea typeface="Arial Unicode MS" panose="020B0604020202020204" pitchFamily="34" charset="-128"/>
                    <a:cs typeface="Arimo"/>
                  </a:endParaRPr>
                </a:p>
              </p:txBody>
            </p:sp>
            <p:sp>
              <p:nvSpPr>
                <p:cNvPr id="32" name="Rectangle: Rounded Corners 12"/>
                <p:cNvSpPr/>
                <p:nvPr/>
              </p:nvSpPr>
              <p:spPr>
                <a:xfrm>
                  <a:off x="2473252" y="711517"/>
                  <a:ext cx="785004" cy="948690"/>
                </a:xfrm>
                <a:prstGeom prst="roundRect">
                  <a:avLst>
                    <a:gd name="adj" fmla="val 16667"/>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3" name="Rectangle 32"/>
                <p:cNvSpPr/>
                <p:nvPr/>
              </p:nvSpPr>
              <p:spPr>
                <a:xfrm>
                  <a:off x="2511573" y="749838"/>
                  <a:ext cx="708362" cy="872048"/>
                </a:xfrm>
                <a:prstGeom prst="rect">
                  <a:avLst/>
                </a:prstGeom>
                <a:noFill/>
                <a:ln>
                  <a:noFill/>
                </a:ln>
              </p:spPr>
              <p:txBody>
                <a:bodyPr spcFirstLastPara="1" wrap="square" lIns="30475" tIns="30475" rIns="30475" bIns="30475" anchor="ctr" anchorCtr="0">
                  <a:noAutofit/>
                </a:bodyPr>
                <a:lstStyle/>
                <a:p>
                  <a:pPr algn="ctr">
                    <a:lnSpc>
                      <a:spcPct val="89000"/>
                    </a:lnSpc>
                    <a:spcAft>
                      <a:spcPts val="0"/>
                    </a:spcAft>
                  </a:pPr>
                  <a:r>
                    <a:rPr lang="en-GB" sz="1800" err="1">
                      <a:solidFill>
                        <a:srgbClr val="000000"/>
                      </a:solidFill>
                      <a:effectLst/>
                      <a:latin typeface="Calibri" panose="020F0502020204030204" pitchFamily="34" charset="0"/>
                      <a:ea typeface="Calibri" panose="020F0502020204030204" pitchFamily="34" charset="0"/>
                      <a:cs typeface="Arimo"/>
                    </a:rPr>
                    <a:t>Patarimai</a:t>
                  </a:r>
                  <a:r>
                    <a:rPr lang="en-GB" sz="1800">
                      <a:solidFill>
                        <a:srgbClr val="000000"/>
                      </a:solidFill>
                      <a:effectLst/>
                      <a:latin typeface="Calibri" panose="020F0502020204030204" pitchFamily="34" charset="0"/>
                      <a:ea typeface="Calibri" panose="020F0502020204030204" pitchFamily="34" charset="0"/>
                      <a:cs typeface="Arimo"/>
                    </a:rPr>
                    <a:t> </a:t>
                  </a:r>
                  <a:r>
                    <a:rPr lang="en-GB" sz="1800" err="1">
                      <a:solidFill>
                        <a:srgbClr val="000000"/>
                      </a:solidFill>
                      <a:effectLst/>
                      <a:latin typeface="Calibri" panose="020F0502020204030204" pitchFamily="34" charset="0"/>
                      <a:ea typeface="Calibri" panose="020F0502020204030204" pitchFamily="34" charset="0"/>
                      <a:cs typeface="Arimo"/>
                    </a:rPr>
                    <a:t>ir</a:t>
                  </a:r>
                  <a:r>
                    <a:rPr lang="en-GB" sz="1800">
                      <a:solidFill>
                        <a:srgbClr val="000000"/>
                      </a:solidFill>
                      <a:effectLst/>
                      <a:latin typeface="Calibri" panose="020F0502020204030204" pitchFamily="34" charset="0"/>
                      <a:ea typeface="Calibri" panose="020F0502020204030204" pitchFamily="34" charset="0"/>
                      <a:cs typeface="Arimo"/>
                    </a:rPr>
                    <a:t> pa</a:t>
                  </a:r>
                  <a:r>
                    <a:rPr lang="lt-LT" sz="1800">
                      <a:solidFill>
                        <a:srgbClr val="000000"/>
                      </a:solidFill>
                      <a:effectLst/>
                      <a:latin typeface="Calibri" panose="020F0502020204030204" pitchFamily="34" charset="0"/>
                      <a:ea typeface="Calibri" panose="020F0502020204030204" pitchFamily="34" charset="0"/>
                      <a:cs typeface="Arimo"/>
                    </a:rPr>
                    <a:t>laikymas</a:t>
                  </a:r>
                  <a:endParaRPr lang="en-GB" sz="1800">
                    <a:effectLst/>
                    <a:latin typeface="Arial Unicode MS" panose="020B0604020202020204" pitchFamily="34" charset="-128"/>
                    <a:ea typeface="Arial Unicode MS" panose="020B0604020202020204" pitchFamily="34" charset="-128"/>
                    <a:cs typeface="Arimo"/>
                  </a:endParaRPr>
                </a:p>
              </p:txBody>
            </p:sp>
            <p:sp>
              <p:nvSpPr>
                <p:cNvPr id="34" name="Rectangle: Rounded Corners 14"/>
                <p:cNvSpPr/>
                <p:nvPr/>
              </p:nvSpPr>
              <p:spPr>
                <a:xfrm>
                  <a:off x="3297507" y="711517"/>
                  <a:ext cx="785004" cy="948690"/>
                </a:xfrm>
                <a:prstGeom prst="roundRect">
                  <a:avLst>
                    <a:gd name="adj" fmla="val 16667"/>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5" name="Rectangle 34"/>
                <p:cNvSpPr/>
                <p:nvPr/>
              </p:nvSpPr>
              <p:spPr>
                <a:xfrm>
                  <a:off x="3335828" y="749838"/>
                  <a:ext cx="708362" cy="872048"/>
                </a:xfrm>
                <a:prstGeom prst="rect">
                  <a:avLst/>
                </a:prstGeom>
                <a:noFill/>
                <a:ln>
                  <a:noFill/>
                </a:ln>
              </p:spPr>
              <p:txBody>
                <a:bodyPr spcFirstLastPara="1" wrap="square" lIns="30475" tIns="30475" rIns="30475" bIns="30475" anchor="ctr" anchorCtr="0">
                  <a:noAutofit/>
                </a:bodyPr>
                <a:lstStyle/>
                <a:p>
                  <a:pPr algn="ctr">
                    <a:lnSpc>
                      <a:spcPct val="89000"/>
                    </a:lnSpc>
                    <a:spcAft>
                      <a:spcPts val="0"/>
                    </a:spcAft>
                  </a:pPr>
                  <a:r>
                    <a:rPr lang="lt-LT" sz="1800">
                      <a:solidFill>
                        <a:srgbClr val="000000"/>
                      </a:solidFill>
                      <a:effectLst/>
                      <a:latin typeface="Calibri" panose="020F0502020204030204" pitchFamily="34" charset="0"/>
                      <a:ea typeface="Calibri" panose="020F0502020204030204" pitchFamily="34" charset="0"/>
                      <a:cs typeface="Arimo"/>
                    </a:rPr>
                    <a:t>Pagalba ir atsakomybė</a:t>
                  </a:r>
                  <a:endParaRPr lang="en-GB" sz="1800">
                    <a:effectLst/>
                    <a:latin typeface="Arial Unicode MS" panose="020B0604020202020204" pitchFamily="34" charset="-128"/>
                    <a:ea typeface="Arial Unicode MS" panose="020B0604020202020204" pitchFamily="34" charset="-128"/>
                    <a:cs typeface="Arimo"/>
                  </a:endParaRPr>
                </a:p>
              </p:txBody>
            </p:sp>
            <p:sp>
              <p:nvSpPr>
                <p:cNvPr id="36" name="Rectangle: Rounded Corners 16"/>
                <p:cNvSpPr/>
                <p:nvPr/>
              </p:nvSpPr>
              <p:spPr>
                <a:xfrm>
                  <a:off x="4121761" y="711517"/>
                  <a:ext cx="785004" cy="948690"/>
                </a:xfrm>
                <a:prstGeom prst="roundRect">
                  <a:avLst>
                    <a:gd name="adj" fmla="val 16667"/>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7" name="Rectangle 36"/>
                <p:cNvSpPr/>
                <p:nvPr/>
              </p:nvSpPr>
              <p:spPr>
                <a:xfrm>
                  <a:off x="4160082" y="749838"/>
                  <a:ext cx="708362" cy="872048"/>
                </a:xfrm>
                <a:prstGeom prst="rect">
                  <a:avLst/>
                </a:prstGeom>
                <a:noFill/>
                <a:ln>
                  <a:noFill/>
                </a:ln>
              </p:spPr>
              <p:txBody>
                <a:bodyPr spcFirstLastPara="1" wrap="square" lIns="30475" tIns="30475" rIns="30475" bIns="30475" anchor="ctr" anchorCtr="0">
                  <a:noAutofit/>
                </a:bodyPr>
                <a:lstStyle/>
                <a:p>
                  <a:pPr algn="ctr">
                    <a:lnSpc>
                      <a:spcPct val="89000"/>
                    </a:lnSpc>
                    <a:spcAft>
                      <a:spcPts val="0"/>
                    </a:spcAft>
                  </a:pPr>
                  <a:r>
                    <a:rPr lang="lt-LT" sz="1800">
                      <a:latin typeface="Calibri" panose="020F0502020204030204" pitchFamily="34" charset="0"/>
                      <a:ea typeface="Arial Unicode MS" panose="020B0604020202020204" pitchFamily="34" charset="-128"/>
                      <a:cs typeface="Arimo"/>
                    </a:rPr>
                    <a:t>Nauda</a:t>
                  </a:r>
                  <a:endParaRPr lang="en-GB" sz="1800">
                    <a:effectLst/>
                    <a:latin typeface="Arial Unicode MS" panose="020B0604020202020204" pitchFamily="34" charset="-128"/>
                    <a:ea typeface="Arial Unicode MS" panose="020B0604020202020204" pitchFamily="34" charset="-128"/>
                    <a:cs typeface="Arimo"/>
                  </a:endParaRPr>
                </a:p>
              </p:txBody>
            </p:sp>
            <p:sp>
              <p:nvSpPr>
                <p:cNvPr id="38" name="Rectangle: Rounded Corners 18"/>
                <p:cNvSpPr/>
                <p:nvPr/>
              </p:nvSpPr>
              <p:spPr>
                <a:xfrm>
                  <a:off x="4946016" y="711517"/>
                  <a:ext cx="785004" cy="948690"/>
                </a:xfrm>
                <a:prstGeom prst="roundRect">
                  <a:avLst>
                    <a:gd name="adj" fmla="val 16667"/>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9" name="Rectangle 38"/>
                <p:cNvSpPr/>
                <p:nvPr/>
              </p:nvSpPr>
              <p:spPr>
                <a:xfrm>
                  <a:off x="4984337" y="749838"/>
                  <a:ext cx="708362" cy="872048"/>
                </a:xfrm>
                <a:prstGeom prst="rect">
                  <a:avLst/>
                </a:prstGeom>
                <a:noFill/>
                <a:ln>
                  <a:noFill/>
                </a:ln>
              </p:spPr>
              <p:txBody>
                <a:bodyPr spcFirstLastPara="1" wrap="square" lIns="30475" tIns="30475" rIns="30475" bIns="30475" anchor="ctr" anchorCtr="0">
                  <a:noAutofit/>
                </a:bodyPr>
                <a:lstStyle/>
                <a:p>
                  <a:pPr algn="ctr">
                    <a:lnSpc>
                      <a:spcPct val="89000"/>
                    </a:lnSpc>
                    <a:spcAft>
                      <a:spcPts val="0"/>
                    </a:spcAft>
                  </a:pPr>
                  <a:r>
                    <a:rPr lang="en-GB" sz="1800" err="1">
                      <a:solidFill>
                        <a:srgbClr val="000000"/>
                      </a:solidFill>
                      <a:effectLst/>
                      <a:latin typeface="Calibri" panose="020F0502020204030204" pitchFamily="34" charset="0"/>
                      <a:ea typeface="Calibri" panose="020F0502020204030204" pitchFamily="34" charset="0"/>
                      <a:cs typeface="Arimo"/>
                    </a:rPr>
                    <a:t>Pagalbiniai</a:t>
                  </a:r>
                  <a:r>
                    <a:rPr lang="en-GB" sz="1800">
                      <a:solidFill>
                        <a:srgbClr val="000000"/>
                      </a:solidFill>
                      <a:effectLst/>
                      <a:latin typeface="Calibri" panose="020F0502020204030204" pitchFamily="34" charset="0"/>
                      <a:ea typeface="Calibri" panose="020F0502020204030204" pitchFamily="34" charset="0"/>
                      <a:cs typeface="Arimo"/>
                    </a:rPr>
                    <a:t> </a:t>
                  </a:r>
                  <a:r>
                    <a:rPr lang="en-GB" sz="1800" err="1">
                      <a:solidFill>
                        <a:srgbClr val="000000"/>
                      </a:solidFill>
                      <a:effectLst/>
                      <a:latin typeface="Calibri" panose="020F0502020204030204" pitchFamily="34" charset="0"/>
                      <a:ea typeface="Calibri" panose="020F0502020204030204" pitchFamily="34" charset="0"/>
                      <a:cs typeface="Arimo"/>
                    </a:rPr>
                    <a:t>ištekliai</a:t>
                  </a:r>
                  <a:endParaRPr lang="en-GB" sz="1800">
                    <a:effectLst/>
                    <a:latin typeface="Arial Unicode MS" panose="020B0604020202020204" pitchFamily="34" charset="-128"/>
                    <a:ea typeface="Arial Unicode MS" panose="020B0604020202020204" pitchFamily="34" charset="-128"/>
                    <a:cs typeface="Arimo"/>
                  </a:endParaRPr>
                </a:p>
              </p:txBody>
            </p:sp>
          </p:grpSp>
        </p:gr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Įvadas</a:t>
            </a:r>
            <a:endParaRPr lang="en-GB" dirty="0"/>
          </a:p>
        </p:txBody>
      </p:sp>
      <p:sp>
        <p:nvSpPr>
          <p:cNvPr id="3" name="Content Placeholder 2"/>
          <p:cNvSpPr>
            <a:spLocks noGrp="1"/>
          </p:cNvSpPr>
          <p:nvPr>
            <p:ph idx="1"/>
          </p:nvPr>
        </p:nvSpPr>
        <p:spPr>
          <a:xfrm>
            <a:off x="838200" y="1825624"/>
            <a:ext cx="10515600" cy="4612497"/>
          </a:xfrm>
        </p:spPr>
        <p:txBody>
          <a:bodyPr>
            <a:normAutofit fontScale="92500" lnSpcReduction="20000"/>
          </a:bodyPr>
          <a:lstStyle/>
          <a:p>
            <a:pPr marL="0" indent="0" algn="just">
              <a:lnSpc>
                <a:spcPct val="107000"/>
              </a:lnSpc>
              <a:spcAft>
                <a:spcPts val="800"/>
              </a:spcAft>
              <a:buNone/>
            </a:pPr>
            <a:r>
              <a:rPr lang="lt-LT" dirty="0">
                <a:effectLst/>
                <a:ea typeface="Calibri" panose="020F0502020204030204" pitchFamily="34" charset="0"/>
                <a:cs typeface="Times New Roman" panose="02020603050405020304" pitchFamily="18" charset="0"/>
              </a:rPr>
              <a:t>Šiame skyriuje paaiškinamos sąvokos derybos, tarpininkavimas ir konfliktų sprendimas. Mentorius bus supažindintas su visais šiais terminais, kad galėtų tai paaiškinti mokiniui.</a:t>
            </a:r>
          </a:p>
          <a:p>
            <a:pPr marL="0" indent="0" algn="just">
              <a:lnSpc>
                <a:spcPct val="107000"/>
              </a:lnSpc>
              <a:spcAft>
                <a:spcPts val="800"/>
              </a:spcAft>
              <a:buNone/>
            </a:pPr>
            <a:r>
              <a:rPr lang="lt-LT" b="1" dirty="0">
                <a:solidFill>
                  <a:srgbClr val="76B4A6"/>
                </a:solidFill>
              </a:rPr>
              <a:t>Tikslai</a:t>
            </a:r>
            <a:endParaRPr lang="en-GB" dirty="0">
              <a:effectLst/>
              <a:ea typeface="Calibri" panose="020F0502020204030204" pitchFamily="34" charset="0"/>
              <a:cs typeface="Times New Roman" panose="02020603050405020304" pitchFamily="18" charset="0"/>
            </a:endParaRPr>
          </a:p>
          <a:p>
            <a:pPr marL="0" indent="0">
              <a:buNone/>
            </a:pPr>
            <a:r>
              <a:rPr lang="lt-LT" dirty="0"/>
              <a:t>Praėję šį skyrių</a:t>
            </a:r>
            <a:r>
              <a:rPr lang="en-GB" dirty="0"/>
              <a:t>:</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panose="02020603050405020304" pitchFamily="18" charset="0"/>
              </a:rPr>
              <a:t>galėsite paaiškinti mokiniui, ką reiškia derybos, tarpininkavimas ir konfliktų sprendimas</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panose="02020603050405020304" pitchFamily="18" charset="0"/>
              </a:rPr>
              <a:t>padėti savo mokiniams nustatyti pageidaujamas konfliktų sprendimo strategijas</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panose="02020603050405020304" pitchFamily="18" charset="0"/>
              </a:rPr>
              <a:t>galėsite padėti savo mokiniams rasti būdą, kaip </a:t>
            </a:r>
            <a:r>
              <a:rPr lang="lt-LT" dirty="0" err="1">
                <a:ea typeface="Calibri" panose="020F0502020204030204" pitchFamily="34" charset="0"/>
                <a:cs typeface="Times New Roman" panose="02020603050405020304" pitchFamily="18" charset="0"/>
              </a:rPr>
              <a:t>susitvarkytisu</a:t>
            </a:r>
            <a:r>
              <a:rPr lang="lt-LT" dirty="0">
                <a:ea typeface="Calibri" panose="020F0502020204030204" pitchFamily="34" charset="0"/>
                <a:cs typeface="Times New Roman" panose="02020603050405020304" pitchFamily="18" charset="0"/>
              </a:rPr>
              <a:t> pykčiu.</a:t>
            </a:r>
            <a:endParaRPr lang="en-GB"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0667051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Konfliktų sprendimas – įvadas</a:t>
            </a:r>
            <a:endParaRPr lang="en-GB" dirty="0"/>
          </a:p>
        </p:txBody>
      </p:sp>
      <p:sp>
        <p:nvSpPr>
          <p:cNvPr id="3" name="Content Placeholder 2"/>
          <p:cNvSpPr>
            <a:spLocks noGrp="1"/>
          </p:cNvSpPr>
          <p:nvPr>
            <p:ph idx="1"/>
          </p:nvPr>
        </p:nvSpPr>
        <p:spPr>
          <a:xfrm>
            <a:off x="838198" y="1599380"/>
            <a:ext cx="10515600" cy="4780449"/>
          </a:xfrm>
        </p:spPr>
        <p:txBody>
          <a:bodyPr>
            <a:normAutofit fontScale="92500" lnSpcReduction="20000"/>
          </a:bodyPr>
          <a:lstStyle/>
          <a:p>
            <a:pPr algn="just">
              <a:lnSpc>
                <a:spcPct val="107000"/>
              </a:lnSpc>
              <a:spcAft>
                <a:spcPts val="800"/>
              </a:spcAft>
            </a:pPr>
            <a:r>
              <a:rPr lang="lt-LT" dirty="0">
                <a:ea typeface="Calibri" panose="020F0502020204030204" pitchFamily="34" charset="0"/>
                <a:cs typeface="Times New Roman" panose="02020603050405020304" pitchFamily="18" charset="0"/>
              </a:rPr>
              <a:t>Kai žmonės nesutaria, dažnu atveju, iš pradžių vengia vienas kito. Vengimas gali būti kaip strategija – žmonės gali laukti tinkamo momento, kad pasielgtų tiesmukiškiau ar ryžtingiau.</a:t>
            </a:r>
          </a:p>
          <a:p>
            <a:pPr algn="just">
              <a:lnSpc>
                <a:spcPct val="107000"/>
              </a:lnSpc>
              <a:spcAft>
                <a:spcPts val="800"/>
              </a:spcAft>
            </a:pPr>
            <a:r>
              <a:rPr lang="lt-LT" dirty="0">
                <a:ea typeface="Calibri" panose="020F0502020204030204" pitchFamily="34" charset="0"/>
                <a:cs typeface="Times New Roman" panose="02020603050405020304" pitchFamily="18" charset="0"/>
              </a:rPr>
              <a:t>Dažniausias būdas pasiekti abiem pusėms priimtiną susitarimą yra neformalus sprendimų priėmimas, per </a:t>
            </a:r>
            <a:r>
              <a:rPr lang="lt-LT" b="1" i="1" u="sng" dirty="0">
                <a:ea typeface="Calibri" panose="020F0502020204030204" pitchFamily="34" charset="0"/>
                <a:cs typeface="Times New Roman" panose="02020603050405020304" pitchFamily="18" charset="0"/>
              </a:rPr>
              <a:t>derybas</a:t>
            </a:r>
            <a:r>
              <a:rPr lang="lt-LT" dirty="0">
                <a:ea typeface="Calibri" panose="020F0502020204030204" pitchFamily="34" charset="0"/>
                <a:cs typeface="Times New Roman" panose="02020603050405020304" pitchFamily="18" charset="0"/>
              </a:rPr>
              <a:t> ir (arba) </a:t>
            </a:r>
            <a:r>
              <a:rPr lang="lt-LT" b="1" i="1" u="sng" dirty="0">
                <a:ea typeface="Calibri" panose="020F0502020204030204" pitchFamily="34" charset="0"/>
                <a:cs typeface="Times New Roman" panose="02020603050405020304" pitchFamily="18" charset="0"/>
              </a:rPr>
              <a:t>tarpininkavimą</a:t>
            </a:r>
            <a:r>
              <a:rPr lang="lt-LT" dirty="0">
                <a:ea typeface="Calibri" panose="020F0502020204030204" pitchFamily="34" charset="0"/>
                <a:cs typeface="Times New Roman" panose="02020603050405020304" pitchFamily="18" charset="0"/>
              </a:rPr>
              <a:t>.</a:t>
            </a:r>
          </a:p>
          <a:p>
            <a:pPr algn="just">
              <a:lnSpc>
                <a:spcPct val="107000"/>
              </a:lnSpc>
              <a:spcAft>
                <a:spcPts val="800"/>
              </a:spcAft>
            </a:pPr>
            <a:r>
              <a:rPr lang="lt-LT" b="1" i="1" u="sng" dirty="0">
                <a:ea typeface="Calibri" panose="020F0502020204030204" pitchFamily="34" charset="0"/>
                <a:cs typeface="Times New Roman" panose="02020603050405020304" pitchFamily="18" charset="0"/>
              </a:rPr>
              <a:t>Derybos</a:t>
            </a:r>
            <a:r>
              <a:rPr lang="lt-LT" dirty="0">
                <a:ea typeface="Calibri" panose="020F0502020204030204" pitchFamily="34" charset="0"/>
                <a:cs typeface="Times New Roman" panose="02020603050405020304" pitchFamily="18" charset="0"/>
              </a:rPr>
              <a:t> yra savanoriškos ir reikalauja, kad visos šalys būtų pasirengusios atsižvelgti į kitų interesus ir poreikius.</a:t>
            </a:r>
          </a:p>
          <a:p>
            <a:pPr algn="just">
              <a:lnSpc>
                <a:spcPct val="107000"/>
              </a:lnSpc>
              <a:spcAft>
                <a:spcPts val="800"/>
              </a:spcAft>
            </a:pPr>
            <a:r>
              <a:rPr lang="lt-LT" b="1" i="1" u="sng" dirty="0">
                <a:ea typeface="Calibri" panose="020F0502020204030204" pitchFamily="34" charset="0"/>
                <a:cs typeface="Times New Roman" panose="02020603050405020304" pitchFamily="18" charset="0"/>
              </a:rPr>
              <a:t>Tarpininkavimas</a:t>
            </a:r>
            <a:r>
              <a:rPr lang="lt-LT" dirty="0">
                <a:ea typeface="Calibri" panose="020F0502020204030204" pitchFamily="34" charset="0"/>
                <a:cs typeface="Times New Roman" panose="02020603050405020304" pitchFamily="18" charset="0"/>
              </a:rPr>
              <a:t> yra procesas, kurio metu priimtina trečioji šalis, turinti ribotą arba jokios autoritetingos sprendimų priėmimo galios, padeda pagrindinėms konflikto šalims išspręsti ginčą, skatindama susitaikymą ir palengvindama derybas.</a:t>
            </a:r>
            <a:endParaRPr lang="en-GB" dirty="0"/>
          </a:p>
          <a:p>
            <a:pPr marL="0" indent="0">
              <a:buNone/>
            </a:pPr>
            <a:endParaRPr lang="en-GB" dirty="0"/>
          </a:p>
          <a:p>
            <a:pPr marL="0" indent="0">
              <a:buNone/>
            </a:pPr>
            <a:endParaRPr lang="en-GB" altLang="en-US" b="1" i="1" dirty="0">
              <a:solidFill>
                <a:srgbClr val="76B4A6"/>
              </a:solidFill>
            </a:endParaRPr>
          </a:p>
        </p:txBody>
      </p:sp>
    </p:spTree>
    <p:extLst>
      <p:ext uri="{BB962C8B-B14F-4D97-AF65-F5344CB8AC3E}">
        <p14:creationId xmlns:p14="http://schemas.microsoft.com/office/powerpoint/2010/main" val="299199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Konfliktų sprendimas – užduotys</a:t>
            </a:r>
            <a:endParaRPr lang="en-GB" dirty="0"/>
          </a:p>
        </p:txBody>
      </p:sp>
      <p:sp>
        <p:nvSpPr>
          <p:cNvPr id="3" name="Content Placeholder 2"/>
          <p:cNvSpPr>
            <a:spLocks noGrp="1"/>
          </p:cNvSpPr>
          <p:nvPr>
            <p:ph idx="1"/>
          </p:nvPr>
        </p:nvSpPr>
        <p:spPr/>
        <p:txBody>
          <a:bodyPr>
            <a:normAutofit/>
          </a:bodyPr>
          <a:lstStyle/>
          <a:p>
            <a:pPr marL="709613" indent="0">
              <a:buNone/>
            </a:pPr>
            <a:r>
              <a:rPr lang="lt-LT" b="1" dirty="0">
                <a:solidFill>
                  <a:srgbClr val="76B4A6"/>
                </a:solidFill>
              </a:rPr>
              <a:t>Užduotis</a:t>
            </a:r>
            <a:r>
              <a:rPr lang="en-GB" b="1" dirty="0">
                <a:solidFill>
                  <a:srgbClr val="76B4A6"/>
                </a:solidFill>
              </a:rPr>
              <a:t>: </a:t>
            </a:r>
            <a:r>
              <a:rPr lang="lt-LT" b="1" dirty="0"/>
              <a:t>Pykčio žemėlapis</a:t>
            </a:r>
            <a:endParaRPr lang="en-GB" altLang="en-US" b="1" dirty="0"/>
          </a:p>
          <a:p>
            <a:pPr marL="709613" indent="0">
              <a:buNone/>
            </a:pPr>
            <a:r>
              <a:rPr lang="en-GB" dirty="0" err="1"/>
              <a:t>Ši</a:t>
            </a:r>
            <a:r>
              <a:rPr lang="en-GB" dirty="0"/>
              <a:t> </a:t>
            </a:r>
            <a:r>
              <a:rPr lang="en-GB" dirty="0" err="1"/>
              <a:t>užduotis</a:t>
            </a:r>
            <a:r>
              <a:rPr lang="en-GB" dirty="0"/>
              <a:t> </a:t>
            </a:r>
            <a:r>
              <a:rPr lang="en-GB" dirty="0" err="1"/>
              <a:t>paded</a:t>
            </a:r>
            <a:r>
              <a:rPr lang="lt-LT" dirty="0"/>
              <a:t>a</a:t>
            </a:r>
            <a:r>
              <a:rPr lang="en-GB" dirty="0"/>
              <a:t> </a:t>
            </a:r>
            <a:r>
              <a:rPr lang="en-GB" dirty="0" err="1"/>
              <a:t>analizuoti</a:t>
            </a:r>
            <a:r>
              <a:rPr lang="en-GB" dirty="0"/>
              <a:t> </a:t>
            </a:r>
            <a:r>
              <a:rPr lang="en-GB" dirty="0" err="1"/>
              <a:t>žmogaus</a:t>
            </a:r>
            <a:r>
              <a:rPr lang="en-GB" dirty="0"/>
              <a:t> </a:t>
            </a:r>
            <a:r>
              <a:rPr lang="en-GB" dirty="0" err="1"/>
              <a:t>jaučiamą</a:t>
            </a:r>
            <a:r>
              <a:rPr lang="en-GB" dirty="0"/>
              <a:t> </a:t>
            </a:r>
            <a:r>
              <a:rPr lang="en-GB" dirty="0" err="1"/>
              <a:t>pyktį</a:t>
            </a:r>
            <a:endParaRPr lang="en-GB" dirty="0"/>
          </a:p>
          <a:p>
            <a:pPr marL="1223963" indent="-514350">
              <a:buFont typeface="+mj-lt"/>
              <a:buAutoNum type="arabicPeriod"/>
            </a:pPr>
            <a:r>
              <a:rPr lang="lt-LT" i="1" u="sng" dirty="0"/>
              <a:t>Dirbdami individualiai </a:t>
            </a:r>
            <a:r>
              <a:rPr lang="lt-LT" dirty="0"/>
              <a:t>užpildykite užduoties lape </a:t>
            </a:r>
            <a:r>
              <a:rPr lang="lt-LT" b="1" i="1" dirty="0"/>
              <a:t>9. Pykčio žemėlapis </a:t>
            </a:r>
            <a:r>
              <a:rPr lang="lt-LT" dirty="0"/>
              <a:t>esančius langelius su klausimais.</a:t>
            </a:r>
          </a:p>
          <a:p>
            <a:pPr marL="1223963" indent="-514350">
              <a:buFont typeface="+mj-lt"/>
              <a:buAutoNum type="arabicPeriod"/>
            </a:pPr>
            <a:r>
              <a:rPr lang="lt-LT" i="1" u="sng" dirty="0"/>
              <a:t>Dirbdami poromis</a:t>
            </a:r>
            <a:r>
              <a:rPr lang="lt-LT" dirty="0"/>
              <a:t>, paeiliui skaitykite ir aptarkite abiejų pykčio žemėlapius.</a:t>
            </a:r>
            <a:endParaRPr lang="en-GB" dirty="0"/>
          </a:p>
        </p:txBody>
      </p:sp>
      <p:pic>
        <p:nvPicPr>
          <p:cNvPr id="5" name="Picture 4">
            <a:extLst>
              <a:ext uri="{FF2B5EF4-FFF2-40B4-BE49-F238E27FC236}">
                <a16:creationId xmlns:a16="http://schemas.microsoft.com/office/drawing/2014/main" id="{6F02419D-BEAA-4C14-A57B-0638D2E03535}"/>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1825625"/>
            <a:ext cx="719455" cy="719455"/>
          </a:xfrm>
          <a:prstGeom prst="rect">
            <a:avLst/>
          </a:prstGeom>
        </p:spPr>
      </p:pic>
    </p:spTree>
    <p:extLst>
      <p:ext uri="{BB962C8B-B14F-4D97-AF65-F5344CB8AC3E}">
        <p14:creationId xmlns:p14="http://schemas.microsoft.com/office/powerpoint/2010/main" val="40219098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8EB88A-0929-40C1-9F96-5EE5B983F849}"/>
              </a:ext>
            </a:extLst>
          </p:cNvPr>
          <p:cNvSpPr>
            <a:spLocks noGrp="1"/>
          </p:cNvSpPr>
          <p:nvPr>
            <p:ph idx="1"/>
          </p:nvPr>
        </p:nvSpPr>
        <p:spPr>
          <a:xfrm>
            <a:off x="838200" y="1847461"/>
            <a:ext cx="10515600" cy="4329502"/>
          </a:xfrm>
        </p:spPr>
        <p:txBody>
          <a:bodyPr>
            <a:normAutofit/>
          </a:bodyPr>
          <a:lstStyle/>
          <a:p>
            <a:pPr marL="0" indent="0">
              <a:buNone/>
            </a:pPr>
            <a:r>
              <a:rPr lang="en-GB" dirty="0" err="1"/>
              <a:t>Ši</a:t>
            </a:r>
            <a:r>
              <a:rPr lang="en-GB" dirty="0"/>
              <a:t> </a:t>
            </a:r>
            <a:r>
              <a:rPr lang="en-GB" dirty="0" err="1"/>
              <a:t>užduotis</a:t>
            </a:r>
            <a:r>
              <a:rPr lang="en-GB" dirty="0"/>
              <a:t> </a:t>
            </a:r>
            <a:r>
              <a:rPr lang="en-GB" dirty="0" err="1"/>
              <a:t>padeda</a:t>
            </a:r>
            <a:r>
              <a:rPr lang="en-GB" dirty="0"/>
              <a:t> </a:t>
            </a:r>
            <a:r>
              <a:rPr lang="en-GB" dirty="0" err="1"/>
              <a:t>analizuoti</a:t>
            </a:r>
            <a:r>
              <a:rPr lang="en-GB" dirty="0"/>
              <a:t> </a:t>
            </a:r>
            <a:r>
              <a:rPr lang="en-GB" dirty="0" err="1"/>
              <a:t>pyktį</a:t>
            </a:r>
            <a:r>
              <a:rPr lang="en-GB" dirty="0"/>
              <a:t>, </a:t>
            </a:r>
            <a:r>
              <a:rPr lang="en-GB" dirty="0" err="1"/>
              <a:t>kurį</a:t>
            </a:r>
            <a:r>
              <a:rPr lang="en-GB" dirty="0"/>
              <a:t> </a:t>
            </a:r>
            <a:r>
              <a:rPr lang="en-GB" dirty="0" err="1"/>
              <a:t>žmogus</a:t>
            </a:r>
            <a:r>
              <a:rPr lang="en-GB" dirty="0"/>
              <a:t> </a:t>
            </a:r>
            <a:r>
              <a:rPr lang="en-GB" dirty="0" err="1"/>
              <a:t>jaučia</a:t>
            </a:r>
            <a:r>
              <a:rPr lang="en-GB" dirty="0"/>
              <a:t>. </a:t>
            </a:r>
          </a:p>
          <a:p>
            <a:r>
              <a:rPr lang="lt-LT" dirty="0"/>
              <a:t>Mokiniai turėtų atidžiai išanalizuoti savo fizines reakcijas ir jausmus, kurie signalizuoja, kad jis nepatenkintas susidariusia situacija.</a:t>
            </a:r>
          </a:p>
          <a:p>
            <a:r>
              <a:rPr lang="lt-LT" dirty="0"/>
              <a:t>Kad nesupyktų, mokinys turi stengtis pastebėti savo kūno pokyčius ir išlikti ramus.</a:t>
            </a:r>
          </a:p>
          <a:p>
            <a:r>
              <a:rPr lang="lt-LT" dirty="0"/>
              <a:t>Labai svarbu sugalvoti alternatyvių būdų, kaip susidoroti su sudėtingomis situacijomis nesipykstant ir atrasti, kokios technikos gali būti naudingos norint nusiraminti.</a:t>
            </a:r>
            <a:endParaRPr lang="en-GB" dirty="0"/>
          </a:p>
        </p:txBody>
      </p:sp>
      <p:sp>
        <p:nvSpPr>
          <p:cNvPr id="4" name="Title 1"/>
          <p:cNvSpPr>
            <a:spLocks noGrp="1"/>
          </p:cNvSpPr>
          <p:nvPr>
            <p:ph type="title"/>
          </p:nvPr>
        </p:nvSpPr>
        <p:spPr>
          <a:xfrm>
            <a:off x="-1" y="745066"/>
            <a:ext cx="12191999" cy="945621"/>
          </a:xfrm>
        </p:spPr>
        <p:txBody>
          <a:bodyPr/>
          <a:lstStyle/>
          <a:p>
            <a:pPr marL="711200"/>
            <a:r>
              <a:rPr lang="lt-LT" dirty="0"/>
              <a:t>Konfliktų sprendimas – užduotys</a:t>
            </a:r>
            <a:endParaRPr lang="en-GB" dirty="0"/>
          </a:p>
        </p:txBody>
      </p:sp>
    </p:spTree>
    <p:extLst>
      <p:ext uri="{BB962C8B-B14F-4D97-AF65-F5344CB8AC3E}">
        <p14:creationId xmlns:p14="http://schemas.microsoft.com/office/powerpoint/2010/main" val="172662995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Konfliktų sprendimas – užduotys</a:t>
            </a:r>
            <a:endParaRPr lang="en-GB" dirty="0"/>
          </a:p>
        </p:txBody>
      </p:sp>
      <p:sp>
        <p:nvSpPr>
          <p:cNvPr id="3" name="Content Placeholder 2"/>
          <p:cNvSpPr>
            <a:spLocks noGrp="1"/>
          </p:cNvSpPr>
          <p:nvPr>
            <p:ph idx="1"/>
          </p:nvPr>
        </p:nvSpPr>
        <p:spPr>
          <a:xfrm>
            <a:off x="838198" y="1690687"/>
            <a:ext cx="10515600" cy="4724465"/>
          </a:xfrm>
        </p:spPr>
        <p:txBody>
          <a:bodyPr>
            <a:normAutofit fontScale="77500" lnSpcReduction="20000"/>
          </a:bodyPr>
          <a:lstStyle/>
          <a:p>
            <a:pPr marL="709613" indent="0">
              <a:buNone/>
            </a:pPr>
            <a:r>
              <a:rPr lang="lt-LT" b="1" dirty="0">
                <a:solidFill>
                  <a:srgbClr val="76B4A6"/>
                </a:solidFill>
              </a:rPr>
              <a:t>Užduotis</a:t>
            </a:r>
            <a:r>
              <a:rPr lang="en-GB" b="1" dirty="0">
                <a:solidFill>
                  <a:srgbClr val="76B4A6"/>
                </a:solidFill>
              </a:rPr>
              <a:t>: </a:t>
            </a:r>
            <a:r>
              <a:rPr lang="lt-LT" b="1" dirty="0"/>
              <a:t>Konfliktų sprendimo strategijos nustatymo klausimynas</a:t>
            </a:r>
            <a:endParaRPr lang="en-GB" dirty="0"/>
          </a:p>
          <a:p>
            <a:pPr marL="1223963" indent="-514350">
              <a:buFont typeface="+mj-lt"/>
              <a:buAutoNum type="arabicPeriod"/>
            </a:pPr>
            <a:r>
              <a:rPr lang="lt-LT" i="1" u="sng" dirty="0"/>
              <a:t>Dirbkite individualiai</a:t>
            </a:r>
            <a:r>
              <a:rPr lang="lt-LT" dirty="0"/>
              <a:t>, naudojant užduoties lapą </a:t>
            </a:r>
            <a:r>
              <a:rPr lang="lt-LT" b="1" i="1" dirty="0"/>
              <a:t>10. Konfliktų sprendimo strategijos nustatymo klausimynas</a:t>
            </a:r>
            <a:endParaRPr lang="en-GB" b="1" i="1" dirty="0"/>
          </a:p>
          <a:p>
            <a:pPr marL="1681163" lvl="1" indent="-514350">
              <a:buFont typeface="+mj-lt"/>
              <a:buAutoNum type="romanLcPeriod"/>
            </a:pPr>
            <a:r>
              <a:rPr lang="lt-LT" dirty="0"/>
              <a:t>atidžiai perskaitykite kiekvieną sakinį ir naudodamiesi pateikiama skale pažymėkite, kiek jūsų elgesiui, kilus konfliktui, būdingas kiekvienas teiginys.</a:t>
            </a:r>
            <a:endParaRPr lang="en-GB" b="1" i="1" dirty="0"/>
          </a:p>
          <a:p>
            <a:pPr marL="1681163" lvl="1" indent="-514350">
              <a:buFont typeface="+mj-lt"/>
              <a:buAutoNum type="romanLcPeriod"/>
            </a:pPr>
            <a:r>
              <a:rPr lang="lt-LT" dirty="0"/>
              <a:t>naudokite sekančiame puslapyje esančią lentelę, kad susumuotumėte balus.</a:t>
            </a:r>
            <a:endParaRPr lang="en-GB" dirty="0"/>
          </a:p>
          <a:p>
            <a:pPr marL="1223963" indent="-514350">
              <a:buFont typeface="+mj-lt"/>
              <a:buAutoNum type="arabicPeriod"/>
            </a:pPr>
            <a:r>
              <a:rPr lang="lt-LT" i="1" u="sng" dirty="0"/>
              <a:t>Dirbdami poroje</a:t>
            </a:r>
            <a:r>
              <a:rPr lang="en-GB" dirty="0"/>
              <a:t>:</a:t>
            </a:r>
          </a:p>
          <a:p>
            <a:pPr marL="1681163" lvl="1" indent="-514350">
              <a:buFont typeface="+mj-lt"/>
              <a:buAutoNum type="romanLcPeriod"/>
            </a:pPr>
            <a:r>
              <a:rPr lang="lt-LT" dirty="0"/>
              <a:t>perskaitykite 5 konflikto sprendimo strategijų aprašymus ir aptarkite savo balus. </a:t>
            </a:r>
            <a:endParaRPr lang="en-GB" dirty="0"/>
          </a:p>
          <a:p>
            <a:pPr marL="1681163" lvl="1" indent="-514350">
              <a:buFont typeface="+mj-lt"/>
              <a:buAutoNum type="romanLcPeriod"/>
            </a:pPr>
            <a:r>
              <a:rPr lang="lt-LT" dirty="0"/>
              <a:t>a</a:t>
            </a:r>
            <a:r>
              <a:rPr lang="en-GB" dirty="0" err="1"/>
              <a:t>tsakykite</a:t>
            </a:r>
            <a:r>
              <a:rPr lang="en-GB" dirty="0"/>
              <a:t> į </a:t>
            </a:r>
            <a:r>
              <a:rPr lang="en-GB" dirty="0" err="1"/>
              <a:t>užduoties</a:t>
            </a:r>
            <a:r>
              <a:rPr lang="en-GB" dirty="0"/>
              <a:t> </a:t>
            </a:r>
            <a:r>
              <a:rPr lang="en-GB" dirty="0" err="1"/>
              <a:t>pabaigoje</a:t>
            </a:r>
            <a:r>
              <a:rPr lang="en-GB" dirty="0"/>
              <a:t> </a:t>
            </a:r>
            <a:r>
              <a:rPr lang="en-GB" dirty="0" err="1"/>
              <a:t>esančius</a:t>
            </a:r>
            <a:r>
              <a:rPr lang="en-GB" dirty="0"/>
              <a:t> </a:t>
            </a:r>
            <a:r>
              <a:rPr lang="en-GB" dirty="0" err="1"/>
              <a:t>klausimus</a:t>
            </a:r>
            <a:r>
              <a:rPr lang="en-GB" dirty="0"/>
              <a:t>.</a:t>
            </a:r>
          </a:p>
          <a:p>
            <a:pPr marL="895350">
              <a:buNone/>
            </a:pPr>
            <a:r>
              <a:rPr lang="en-GB" dirty="0">
                <a:solidFill>
                  <a:srgbClr val="76B4A6"/>
                </a:solidFill>
              </a:rPr>
              <a:t>PASTABOS:</a:t>
            </a:r>
            <a:endParaRPr lang="en-GB" dirty="0"/>
          </a:p>
          <a:p>
            <a:pPr marL="895350"/>
            <a:r>
              <a:rPr lang="lt-LT" dirty="0"/>
              <a:t>Lentelėje surašyti teiginiai gali būti laikomi kaip kai kurių konfliktų sprendimo strategijų aprašymai.</a:t>
            </a:r>
          </a:p>
          <a:p>
            <a:pPr marL="895350"/>
            <a:r>
              <a:rPr lang="lt-LT" dirty="0"/>
              <a:t>Kuo didesnis kiekvienos konflikto sprendimo strategijos balas, tuo dažniau mokinys linkęs naudoti tą strategiją.</a:t>
            </a:r>
          </a:p>
          <a:p>
            <a:pPr marL="895350"/>
            <a:endParaRPr lang="en-GB" dirty="0"/>
          </a:p>
        </p:txBody>
      </p:sp>
      <p:pic>
        <p:nvPicPr>
          <p:cNvPr id="5" name="Picture 4">
            <a:extLst>
              <a:ext uri="{FF2B5EF4-FFF2-40B4-BE49-F238E27FC236}">
                <a16:creationId xmlns:a16="http://schemas.microsoft.com/office/drawing/2014/main" id="{6F02419D-BEAA-4C14-A57B-0638D2E03535}"/>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707571" y="1867663"/>
            <a:ext cx="719455" cy="719455"/>
          </a:xfrm>
          <a:prstGeom prst="rect">
            <a:avLst/>
          </a:prstGeom>
        </p:spPr>
      </p:pic>
    </p:spTree>
    <p:extLst>
      <p:ext uri="{BB962C8B-B14F-4D97-AF65-F5344CB8AC3E}">
        <p14:creationId xmlns:p14="http://schemas.microsoft.com/office/powerpoint/2010/main" val="150263144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Konfliktų sprendimas – užduotys</a:t>
            </a:r>
            <a:endParaRPr lang="en-GB" dirty="0"/>
          </a:p>
        </p:txBody>
      </p:sp>
      <p:sp>
        <p:nvSpPr>
          <p:cNvPr id="3" name="Content Placeholder 2">
            <a:extLst>
              <a:ext uri="{FF2B5EF4-FFF2-40B4-BE49-F238E27FC236}">
                <a16:creationId xmlns:a16="http://schemas.microsoft.com/office/drawing/2014/main" id="{508A74A3-CBE9-4A79-A31C-478B9E6E3C8E}"/>
              </a:ext>
            </a:extLst>
          </p:cNvPr>
          <p:cNvSpPr>
            <a:spLocks noGrp="1"/>
          </p:cNvSpPr>
          <p:nvPr>
            <p:ph idx="1"/>
          </p:nvPr>
        </p:nvSpPr>
        <p:spPr/>
        <p:txBody>
          <a:bodyPr/>
          <a:lstStyle/>
          <a:p>
            <a:pPr marL="0" indent="0">
              <a:buNone/>
            </a:pPr>
            <a:r>
              <a:rPr lang="en-GB" sz="3600" dirty="0" err="1">
                <a:solidFill>
                  <a:srgbClr val="76B4A6"/>
                </a:solidFill>
              </a:rPr>
              <a:t>Penkios</a:t>
            </a:r>
            <a:r>
              <a:rPr lang="en-GB" sz="3600" dirty="0">
                <a:solidFill>
                  <a:srgbClr val="76B4A6"/>
                </a:solidFill>
              </a:rPr>
              <a:t> </a:t>
            </a:r>
            <a:r>
              <a:rPr lang="en-GB" sz="3600" dirty="0" err="1">
                <a:solidFill>
                  <a:srgbClr val="76B4A6"/>
                </a:solidFill>
              </a:rPr>
              <a:t>konflikto</a:t>
            </a:r>
            <a:r>
              <a:rPr lang="en-GB" sz="3600" dirty="0">
                <a:solidFill>
                  <a:srgbClr val="76B4A6"/>
                </a:solidFill>
              </a:rPr>
              <a:t> </a:t>
            </a:r>
            <a:r>
              <a:rPr lang="en-GB" sz="3600" dirty="0" err="1">
                <a:solidFill>
                  <a:srgbClr val="76B4A6"/>
                </a:solidFill>
              </a:rPr>
              <a:t>sprendimo</a:t>
            </a:r>
            <a:r>
              <a:rPr lang="en-GB" sz="3600" dirty="0">
                <a:solidFill>
                  <a:srgbClr val="76B4A6"/>
                </a:solidFill>
              </a:rPr>
              <a:t> </a:t>
            </a:r>
            <a:r>
              <a:rPr lang="en-GB" sz="3600" dirty="0" err="1">
                <a:solidFill>
                  <a:srgbClr val="76B4A6"/>
                </a:solidFill>
              </a:rPr>
              <a:t>strategijos</a:t>
            </a:r>
            <a:endParaRPr lang="lt-LT" sz="3600" dirty="0">
              <a:solidFill>
                <a:srgbClr val="76B4A6"/>
              </a:solidFill>
            </a:endParaRPr>
          </a:p>
          <a:p>
            <a:pPr indent="-457200"/>
            <a:r>
              <a:rPr lang="lt-LT" sz="3200" dirty="0">
                <a:effectLst/>
                <a:ea typeface="Calibri" panose="020F0502020204030204" pitchFamily="34" charset="0"/>
                <a:cs typeface="Times New Roman" panose="02020603050405020304" pitchFamily="18" charset="0"/>
              </a:rPr>
              <a:t>Vengimas</a:t>
            </a:r>
          </a:p>
          <a:p>
            <a:r>
              <a:rPr lang="lt-LT" sz="3200" dirty="0">
                <a:effectLst/>
                <a:ea typeface="Calibri" panose="020F0502020204030204" pitchFamily="34" charset="0"/>
                <a:cs typeface="Times New Roman" panose="02020603050405020304" pitchFamily="18" charset="0"/>
              </a:rPr>
              <a:t>Konkurencija</a:t>
            </a:r>
            <a:endParaRPr lang="lt-LT" sz="3200" dirty="0">
              <a:ea typeface="Calibri" panose="020F0502020204030204" pitchFamily="34" charset="0"/>
              <a:cs typeface="Times New Roman" panose="02020603050405020304" pitchFamily="18" charset="0"/>
            </a:endParaRPr>
          </a:p>
          <a:p>
            <a:r>
              <a:rPr lang="lt-LT" sz="3200" dirty="0">
                <a:effectLst/>
                <a:ea typeface="Calibri" panose="020F0502020204030204" pitchFamily="34" charset="0"/>
                <a:cs typeface="Times New Roman" panose="02020603050405020304" pitchFamily="18" charset="0"/>
              </a:rPr>
              <a:t>Prisitaikymas</a:t>
            </a:r>
            <a:endParaRPr lang="en-GB" sz="3200" dirty="0">
              <a:effectLst/>
              <a:ea typeface="Calibri" panose="020F0502020204030204" pitchFamily="34" charset="0"/>
              <a:cs typeface="Times New Roman" panose="02020603050405020304" pitchFamily="18" charset="0"/>
            </a:endParaRPr>
          </a:p>
          <a:p>
            <a:r>
              <a:rPr lang="lt-LT" sz="3200" dirty="0">
                <a:effectLst/>
                <a:ea typeface="Calibri" panose="020F0502020204030204" pitchFamily="34" charset="0"/>
                <a:cs typeface="Times New Roman" panose="02020603050405020304" pitchFamily="18" charset="0"/>
              </a:rPr>
              <a:t>Kompromisas</a:t>
            </a:r>
          </a:p>
          <a:p>
            <a:r>
              <a:rPr lang="lt-LT" sz="3200" dirty="0">
                <a:effectLst/>
                <a:ea typeface="Calibri" panose="020F0502020204030204" pitchFamily="34" charset="0"/>
                <a:cs typeface="Times New Roman" panose="02020603050405020304" pitchFamily="18" charset="0"/>
              </a:rPr>
              <a:t>Bendradarbiavimas</a:t>
            </a:r>
            <a:endParaRPr lang="en-GB" sz="3200" dirty="0">
              <a:effectLst/>
              <a:ea typeface="Calibri" panose="020F0502020204030204" pitchFamily="34" charset="0"/>
              <a:cs typeface="Times New Roman" panose="02020603050405020304" pitchFamily="18" charset="0"/>
            </a:endParaRPr>
          </a:p>
          <a:p>
            <a:pPr marL="0" indent="0">
              <a:buNone/>
            </a:pPr>
            <a:endParaRPr lang="lt-LT" dirty="0"/>
          </a:p>
          <a:p>
            <a:pPr marL="0" indent="0">
              <a:buNone/>
            </a:pPr>
            <a:endParaRPr lang="lt-LT" dirty="0"/>
          </a:p>
          <a:p>
            <a:pPr marL="0" indent="0">
              <a:buNone/>
            </a:pPr>
            <a:endParaRPr lang="en-GB" dirty="0"/>
          </a:p>
        </p:txBody>
      </p:sp>
    </p:spTree>
    <p:extLst>
      <p:ext uri="{BB962C8B-B14F-4D97-AF65-F5344CB8AC3E}">
        <p14:creationId xmlns:p14="http://schemas.microsoft.com/office/powerpoint/2010/main" val="26685974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722313"/>
            <a:r>
              <a:rPr lang="en-GB" dirty="0"/>
              <a:t>11</a:t>
            </a:r>
            <a:r>
              <a:rPr lang="lt-LT" dirty="0"/>
              <a:t> skyrius</a:t>
            </a:r>
            <a:r>
              <a:rPr lang="en-GB" dirty="0"/>
              <a:t>: </a:t>
            </a:r>
            <a:r>
              <a:rPr lang="lt-LT" dirty="0">
                <a:solidFill>
                  <a:schemeClr val="bg1"/>
                </a:solidFill>
              </a:rPr>
              <a:t>Efektyvių santykių kūrimas ir pažinčių rato plėtimas</a:t>
            </a:r>
            <a:endParaRPr lang="en-GB" dirty="0">
              <a:solidFill>
                <a:schemeClr val="bg1"/>
              </a:solidFill>
            </a:endParaRPr>
          </a:p>
        </p:txBody>
      </p:sp>
      <p:sp>
        <p:nvSpPr>
          <p:cNvPr id="3" name="Text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8912855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Įvadas</a:t>
            </a:r>
            <a:endParaRPr lang="en-GB" dirty="0"/>
          </a:p>
        </p:txBody>
      </p:sp>
      <p:sp>
        <p:nvSpPr>
          <p:cNvPr id="3" name="Content Placeholder 2"/>
          <p:cNvSpPr>
            <a:spLocks noGrp="1"/>
          </p:cNvSpPr>
          <p:nvPr>
            <p:ph idx="1"/>
          </p:nvPr>
        </p:nvSpPr>
        <p:spPr>
          <a:xfrm>
            <a:off x="838200" y="1825625"/>
            <a:ext cx="10515600" cy="4687142"/>
          </a:xfrm>
        </p:spPr>
        <p:txBody>
          <a:bodyPr>
            <a:normAutofit/>
          </a:bodyPr>
          <a:lstStyle/>
          <a:p>
            <a:pPr marL="0" indent="0">
              <a:lnSpc>
                <a:spcPct val="107000"/>
              </a:lnSpc>
              <a:spcAft>
                <a:spcPts val="800"/>
              </a:spcAft>
              <a:buNone/>
            </a:pPr>
            <a:r>
              <a:rPr lang="lt-LT" dirty="0">
                <a:effectLst/>
                <a:ea typeface="Calibri" panose="020F0502020204030204" pitchFamily="34" charset="0"/>
                <a:cs typeface="Times New Roman" panose="02020603050405020304" pitchFamily="18" charset="0"/>
              </a:rPr>
              <a:t>Šiame skyriuje mentorius bus supažindintas su informacija, kaip padėti savo mokiniui praplėsti pažinčių ratą taip siekiant įsidarbinti.</a:t>
            </a:r>
            <a:endParaRPr lang="en-GB" sz="1100" dirty="0">
              <a:effectLst/>
              <a:ea typeface="Calibri" panose="020F0502020204030204" pitchFamily="34" charset="0"/>
              <a:cs typeface="Times New Roman" panose="02020603050405020304" pitchFamily="18" charset="0"/>
            </a:endParaRPr>
          </a:p>
          <a:p>
            <a:pPr marL="0" indent="0">
              <a:lnSpc>
                <a:spcPct val="107000"/>
              </a:lnSpc>
              <a:buNone/>
            </a:pPr>
            <a:r>
              <a:rPr lang="lt-LT" b="1" dirty="0">
                <a:solidFill>
                  <a:srgbClr val="76B4A6"/>
                </a:solidFill>
              </a:rPr>
              <a:t>Tikslai</a:t>
            </a:r>
            <a:endParaRPr lang="en-GB" dirty="0">
              <a:effectLst/>
              <a:ea typeface="Calibri" panose="020F0502020204030204" pitchFamily="34" charset="0"/>
              <a:cs typeface="Times New Roman" panose="02020603050405020304" pitchFamily="18" charset="0"/>
            </a:endParaRPr>
          </a:p>
          <a:p>
            <a:pPr marL="0" indent="0">
              <a:buNone/>
            </a:pPr>
            <a:r>
              <a:rPr lang="lt-LT" dirty="0"/>
              <a:t>Praėję šį skyrių</a:t>
            </a:r>
            <a:r>
              <a:rPr lang="en-GB" dirty="0"/>
              <a:t>:</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panose="02020603050405020304" pitchFamily="18" charset="0"/>
              </a:rPr>
              <a:t>mokėsite paaiškinti savo mokiniams, kaip užmegzti efektyvius santykius ir praplėsti pažinčių ratą</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panose="02020603050405020304" pitchFamily="18" charset="0"/>
              </a:rPr>
              <a:t>galėsite padėti savo mokiniams susipažinti su naujais žmonėmis, kurie galėtų padėti jiems įsidarbinti.</a:t>
            </a:r>
            <a:endParaRPr lang="en-GB"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666418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fi-FI" dirty="0"/>
              <a:t>Esminiai aspektai </a:t>
            </a:r>
            <a:r>
              <a:rPr lang="lt-LT" dirty="0"/>
              <a:t>plečiant pažinčių ratą</a:t>
            </a:r>
            <a:endParaRPr lang="en-GB" dirty="0"/>
          </a:p>
        </p:txBody>
      </p:sp>
      <p:sp>
        <p:nvSpPr>
          <p:cNvPr id="3" name="Content Placeholder 2"/>
          <p:cNvSpPr>
            <a:spLocks noGrp="1"/>
          </p:cNvSpPr>
          <p:nvPr>
            <p:ph idx="1"/>
          </p:nvPr>
        </p:nvSpPr>
        <p:spPr/>
        <p:txBody>
          <a:bodyPr>
            <a:normAutofit fontScale="85000" lnSpcReduction="20000"/>
          </a:bodyPr>
          <a:lstStyle/>
          <a:p>
            <a:pPr algn="just">
              <a:lnSpc>
                <a:spcPct val="107000"/>
              </a:lnSpc>
              <a:spcAft>
                <a:spcPts val="800"/>
              </a:spcAft>
            </a:pPr>
            <a:r>
              <a:rPr lang="lt-LT" dirty="0">
                <a:ea typeface="Calibri" panose="020F0502020204030204" pitchFamily="34" charset="0"/>
                <a:cs typeface="Times New Roman" panose="02020603050405020304" pitchFamily="18" charset="0"/>
              </a:rPr>
              <a:t>Mentorius turėtų būti pasirengęs, kai tinka, pasidalinti savo darbo patirtimi, įgūdžiais ir ryšiais.</a:t>
            </a:r>
          </a:p>
          <a:p>
            <a:pPr algn="just">
              <a:lnSpc>
                <a:spcPct val="107000"/>
              </a:lnSpc>
              <a:spcAft>
                <a:spcPts val="800"/>
              </a:spcAft>
            </a:pPr>
            <a:r>
              <a:rPr lang="lt-LT" dirty="0">
                <a:ea typeface="Calibri" panose="020F0502020204030204" pitchFamily="34" charset="0"/>
                <a:cs typeface="Times New Roman" panose="02020603050405020304" pitchFamily="18" charset="0"/>
              </a:rPr>
              <a:t>Mentorius turėtų būti pasiruošęs supažindinti mokinį su žmonėmis iš savo rato, kurie gali pasidalinti žiniomis apie savo profesiją.</a:t>
            </a:r>
          </a:p>
          <a:p>
            <a:pPr algn="just">
              <a:lnSpc>
                <a:spcPct val="107000"/>
              </a:lnSpc>
              <a:spcAft>
                <a:spcPts val="800"/>
              </a:spcAft>
            </a:pPr>
            <a:r>
              <a:rPr lang="lt-LT" dirty="0">
                <a:ea typeface="Calibri" panose="020F0502020204030204" pitchFamily="34" charset="0"/>
                <a:cs typeface="Times New Roman" panose="02020603050405020304" pitchFamily="18" charset="0"/>
              </a:rPr>
              <a:t>Gali būti, kad mokinys norės susitikti su žmogumi, kuris nėra iš mentoriaus pažinčių rato. Tokiu atveju reikės paaiškinti, kad bandant susisiekti su kitais žmonėmis tikintis gauti iš jų pagalbos, svarbu atkreipti dėmesį į tam tikrus dalykus – pvz. kitų žmonių darbo grafikus , užimtumą ar prioritetus.</a:t>
            </a:r>
          </a:p>
          <a:p>
            <a:pPr algn="just">
              <a:lnSpc>
                <a:spcPct val="107000"/>
              </a:lnSpc>
              <a:spcAft>
                <a:spcPts val="800"/>
              </a:spcAft>
            </a:pPr>
            <a:r>
              <a:rPr lang="lt-LT" dirty="0">
                <a:ea typeface="Calibri" panose="020F0502020204030204" pitchFamily="34" charset="0"/>
                <a:cs typeface="Times New Roman" panose="02020603050405020304" pitchFamily="18" charset="0"/>
              </a:rPr>
              <a:t>Paprastai mes neprašome paslaugų iš žmonių, kuriuos vos pažįstame, todėl </a:t>
            </a:r>
            <a:r>
              <a:rPr lang="lt-LT" b="1" dirty="0">
                <a:ea typeface="Calibri" panose="020F0502020204030204" pitchFamily="34" charset="0"/>
                <a:cs typeface="Times New Roman" panose="02020603050405020304" pitchFamily="18" charset="0"/>
              </a:rPr>
              <a:t>pirmiausia </a:t>
            </a:r>
            <a:r>
              <a:rPr lang="lt-LT" dirty="0">
                <a:ea typeface="Calibri" panose="020F0502020204030204" pitchFamily="34" charset="0"/>
                <a:cs typeface="Times New Roman" panose="02020603050405020304" pitchFamily="18" charset="0"/>
              </a:rPr>
              <a:t>yra labai svarbu </a:t>
            </a:r>
            <a:r>
              <a:rPr lang="lt-LT" b="1" dirty="0">
                <a:ea typeface="Calibri" panose="020F0502020204030204" pitchFamily="34" charset="0"/>
                <a:cs typeface="Times New Roman" panose="02020603050405020304" pitchFamily="18" charset="0"/>
              </a:rPr>
              <a:t>užmegzti santykius</a:t>
            </a:r>
            <a:r>
              <a:rPr lang="lt-LT" dirty="0">
                <a:ea typeface="Calibri" panose="020F0502020204030204" pitchFamily="34" charset="0"/>
                <a:cs typeface="Times New Roman" panose="02020603050405020304" pitchFamily="18" charset="0"/>
              </a:rPr>
              <a:t>.</a:t>
            </a:r>
            <a:endParaRPr lang="en-GB" altLang="en-US" b="1" i="1" dirty="0">
              <a:solidFill>
                <a:srgbClr val="76B4A6"/>
              </a:solidFill>
            </a:endParaRPr>
          </a:p>
        </p:txBody>
      </p:sp>
    </p:spTree>
    <p:extLst>
      <p:ext uri="{BB962C8B-B14F-4D97-AF65-F5344CB8AC3E}">
        <p14:creationId xmlns:p14="http://schemas.microsoft.com/office/powerpoint/2010/main" val="403084580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B335A9-DB68-47A7-BEC2-A7712ADDC351}"/>
              </a:ext>
            </a:extLst>
          </p:cNvPr>
          <p:cNvSpPr>
            <a:spLocks noGrp="1"/>
          </p:cNvSpPr>
          <p:nvPr>
            <p:ph idx="1"/>
          </p:nvPr>
        </p:nvSpPr>
        <p:spPr>
          <a:xfrm>
            <a:off x="821094" y="1834836"/>
            <a:ext cx="10532706" cy="4153007"/>
          </a:xfrm>
        </p:spPr>
        <p:txBody>
          <a:bodyPr>
            <a:normAutofit/>
          </a:bodyPr>
          <a:lstStyle/>
          <a:p>
            <a:r>
              <a:rPr lang="lt-LT" sz="2600" dirty="0"/>
              <a:t>Nėra mandagu tiesiogiai kreiptis pagalbos į asmenį, kurio gerai nepažįstate. Vietoj to paskatinkite savo mokinį susipažinti su tuo asmeniu arba netgi pasiūlyti pagelbėti tam žmogui jei to reikia.</a:t>
            </a:r>
          </a:p>
          <a:p>
            <a:r>
              <a:rPr lang="lt-LT" sz="2600" dirty="0" err="1"/>
              <a:t>Savanoriaujant</a:t>
            </a:r>
            <a:r>
              <a:rPr lang="lt-LT" sz="2600" dirty="0"/>
              <a:t> galima užmegzti ryšį, kurio dėka vėliau mokinys galėtų įsidarbinti.</a:t>
            </a:r>
          </a:p>
          <a:p>
            <a:r>
              <a:rPr lang="lt-LT" sz="2600" dirty="0"/>
              <a:t>Be to, būtina apsišarvuoti </a:t>
            </a:r>
            <a:r>
              <a:rPr lang="lt-LT" sz="2600" i="1" dirty="0"/>
              <a:t>kantrybe</a:t>
            </a:r>
            <a:r>
              <a:rPr lang="lt-LT" sz="2600" dirty="0"/>
              <a:t>. Nepatartina būti per daug įkyriam.</a:t>
            </a:r>
          </a:p>
          <a:p>
            <a:r>
              <a:rPr lang="lt-LT" sz="2600" dirty="0"/>
              <a:t>Būtinai patarkite savo mokiniui visada būti </a:t>
            </a:r>
            <a:r>
              <a:rPr lang="lt-LT" sz="2600" i="1" dirty="0"/>
              <a:t>sąžiningam</a:t>
            </a:r>
            <a:r>
              <a:rPr lang="lt-LT" sz="2600" dirty="0"/>
              <a:t> ir nemeluoti apie savo savybes, išsilavinimą ar darbo patirtį.</a:t>
            </a:r>
            <a:endParaRPr lang="en-GB" sz="2600" dirty="0"/>
          </a:p>
        </p:txBody>
      </p:sp>
      <p:sp>
        <p:nvSpPr>
          <p:cNvPr id="4" name="Title 1"/>
          <p:cNvSpPr>
            <a:spLocks noGrp="1"/>
          </p:cNvSpPr>
          <p:nvPr>
            <p:ph type="title"/>
          </p:nvPr>
        </p:nvSpPr>
        <p:spPr>
          <a:xfrm>
            <a:off x="-1" y="745066"/>
            <a:ext cx="12191999" cy="945621"/>
          </a:xfrm>
        </p:spPr>
        <p:txBody>
          <a:bodyPr/>
          <a:lstStyle/>
          <a:p>
            <a:pPr marL="711200"/>
            <a:r>
              <a:rPr lang="lt-LT" dirty="0"/>
              <a:t>Esminiai aspektai plečiant pažinčių ratą</a:t>
            </a:r>
            <a:endParaRPr lang="en-GB" dirty="0"/>
          </a:p>
        </p:txBody>
      </p:sp>
    </p:spTree>
    <p:extLst>
      <p:ext uri="{BB962C8B-B14F-4D97-AF65-F5344CB8AC3E}">
        <p14:creationId xmlns:p14="http://schemas.microsoft.com/office/powerpoint/2010/main" val="3569400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0"/>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en-GB"/>
              <a:t>1</a:t>
            </a:r>
            <a:r>
              <a:rPr lang="lt-LT"/>
              <a:t> principas</a:t>
            </a:r>
            <a:r>
              <a:rPr lang="en-GB"/>
              <a:t>: Dialog</a:t>
            </a:r>
            <a:r>
              <a:rPr lang="lt-LT"/>
              <a:t>as</a:t>
            </a:r>
            <a:endParaRPr/>
          </a:p>
        </p:txBody>
      </p:sp>
      <p:sp>
        <p:nvSpPr>
          <p:cNvPr id="228" name="Google Shape;228;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SzPct val="100000"/>
              <a:buNone/>
            </a:pPr>
            <a:r>
              <a:rPr lang="lt-LT"/>
              <a:t>Dialogas turėtų būti </a:t>
            </a:r>
            <a:r>
              <a:rPr lang="lt-LT" b="1"/>
              <a:t>pagrindinė priemonė</a:t>
            </a:r>
            <a:r>
              <a:rPr lang="lt-LT"/>
              <a:t>, kurią mentoriai naudoja kurdami sėkmingus santykius. Šis metodas yra labai pažįstamas ir gali būti laikomas savaime suprantamu dalyku, todėl turėtumėte naudoti </a:t>
            </a:r>
            <a:r>
              <a:rPr lang="lt-LT" b="1"/>
              <a:t>„struktūrinį dialogą“, </a:t>
            </a:r>
            <a:r>
              <a:rPr lang="lt-LT"/>
              <a:t>turėdami omenyje </a:t>
            </a:r>
            <a:r>
              <a:rPr lang="lt-LT" b="1"/>
              <a:t>aiškius rezultatus</a:t>
            </a:r>
            <a:r>
              <a:rPr lang="lt-LT"/>
              <a:t> ir pagrindinius dalykus.</a:t>
            </a:r>
            <a:endParaRPr/>
          </a:p>
          <a:p>
            <a:pPr marL="0" lvl="0" indent="0" algn="l" rtl="0">
              <a:lnSpc>
                <a:spcPct val="100000"/>
              </a:lnSpc>
              <a:spcBef>
                <a:spcPts val="800"/>
              </a:spcBef>
              <a:spcAft>
                <a:spcPts val="0"/>
              </a:spcAft>
              <a:buSzPct val="100000"/>
              <a:buNone/>
            </a:pPr>
            <a:endParaRPr lang="lt-LT">
              <a:solidFill>
                <a:srgbClr val="FF0000"/>
              </a:solidFill>
            </a:endParaRPr>
          </a:p>
          <a:p>
            <a:pPr marL="0" lvl="0" indent="0" algn="l" rtl="0">
              <a:lnSpc>
                <a:spcPct val="100000"/>
              </a:lnSpc>
              <a:spcBef>
                <a:spcPts val="800"/>
              </a:spcBef>
              <a:spcAft>
                <a:spcPts val="0"/>
              </a:spcAft>
              <a:buSzPct val="100000"/>
              <a:buNone/>
            </a:pPr>
            <a:r>
              <a:rPr lang="lt-LT">
                <a:solidFill>
                  <a:schemeClr val="tx1"/>
                </a:solidFill>
              </a:rPr>
              <a:t>Struktūrinis dialogas, dar žinomas kaip refleksyvus dialogas, </a:t>
            </a:r>
            <a:r>
              <a:rPr lang="lt-LT" b="1">
                <a:solidFill>
                  <a:schemeClr val="tx1"/>
                </a:solidFill>
              </a:rPr>
              <a:t>kuriamas pagal iš anksto nustatytą temą</a:t>
            </a:r>
            <a:r>
              <a:rPr lang="lt-LT">
                <a:solidFill>
                  <a:schemeClr val="tx1"/>
                </a:solidFill>
              </a:rPr>
              <a:t> ir tai suteikia laiko apmąstymams prieš pradedant pokalbį. Tokiu būdu visos dalyvaujančios pusės gali suformuluoti savo mintis ir </a:t>
            </a:r>
            <a:r>
              <a:rPr lang="lt-LT" b="1">
                <a:solidFill>
                  <a:schemeClr val="tx1"/>
                </a:solidFill>
              </a:rPr>
              <a:t>įsitraukti į gilesnį temų nagrinėjimą</a:t>
            </a:r>
            <a:r>
              <a:rPr lang="lt-LT">
                <a:solidFill>
                  <a:schemeClr val="tx1"/>
                </a:solidFill>
              </a:rPr>
              <a:t>. Šį metodą geriau naudoti sesijos pradžioje ir (arba) prieš sprendžiant sudėtingą ar jautrią temą.</a:t>
            </a:r>
          </a:p>
          <a:p>
            <a:pPr marL="0" lvl="0" indent="0" algn="l" rtl="0">
              <a:lnSpc>
                <a:spcPct val="100000"/>
              </a:lnSpc>
              <a:spcBef>
                <a:spcPts val="800"/>
              </a:spcBef>
              <a:spcAft>
                <a:spcPts val="0"/>
              </a:spcAft>
              <a:buSzPct val="100000"/>
              <a:buNone/>
            </a:pPr>
            <a:endParaRPr>
              <a:solidFill>
                <a:srgbClr val="FF0000"/>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03445"/>
            <a:ext cx="10579768" cy="4273518"/>
          </a:xfrm>
        </p:spPr>
        <p:txBody>
          <a:bodyPr>
            <a:normAutofit/>
          </a:bodyPr>
          <a:lstStyle/>
          <a:p>
            <a:pPr marL="0" indent="0">
              <a:buNone/>
            </a:pPr>
            <a:r>
              <a:rPr lang="lt-LT" dirty="0"/>
              <a:t>Vietos, kur mokinys gali praplėsti pažinčių ratą norėdamas įsidarbinti:</a:t>
            </a:r>
            <a:endParaRPr lang="en-GB" dirty="0"/>
          </a:p>
          <a:p>
            <a:r>
              <a:rPr lang="lt-LT" dirty="0"/>
              <a:t>Socialiniai tinklai („</a:t>
            </a:r>
            <a:r>
              <a:rPr lang="lt-LT" dirty="0" err="1"/>
              <a:t>LinkedIn</a:t>
            </a:r>
            <a:r>
              <a:rPr lang="lt-LT" dirty="0"/>
              <a:t>“, „Twitter“ ir kt.)</a:t>
            </a:r>
          </a:p>
          <a:p>
            <a:r>
              <a:rPr lang="lt-LT" dirty="0"/>
              <a:t>Karjeros mugės</a:t>
            </a:r>
          </a:p>
          <a:p>
            <a:r>
              <a:rPr lang="lt-LT" dirty="0"/>
              <a:t>Viešo kalbėjimo renginiai</a:t>
            </a:r>
          </a:p>
          <a:p>
            <a:r>
              <a:rPr lang="lt-LT" dirty="0"/>
              <a:t>Profesionalios konferencijos ir seminarai</a:t>
            </a:r>
          </a:p>
          <a:p>
            <a:r>
              <a:rPr lang="lt-LT" dirty="0"/>
              <a:t>Savanorių ir labdaros organizacijos</a:t>
            </a:r>
          </a:p>
          <a:p>
            <a:r>
              <a:rPr lang="lt-LT" dirty="0"/>
              <a:t>Prekybos ar pramonės organizacijos</a:t>
            </a:r>
            <a:endParaRPr lang="en-GB" dirty="0"/>
          </a:p>
        </p:txBody>
      </p:sp>
      <p:sp>
        <p:nvSpPr>
          <p:cNvPr id="4" name="Title 1"/>
          <p:cNvSpPr>
            <a:spLocks noGrp="1"/>
          </p:cNvSpPr>
          <p:nvPr>
            <p:ph type="title"/>
          </p:nvPr>
        </p:nvSpPr>
        <p:spPr>
          <a:xfrm>
            <a:off x="-1" y="745066"/>
            <a:ext cx="12191999" cy="945621"/>
          </a:xfrm>
        </p:spPr>
        <p:txBody>
          <a:bodyPr/>
          <a:lstStyle/>
          <a:p>
            <a:pPr marL="711200"/>
            <a:r>
              <a:rPr lang="lt-LT" dirty="0"/>
              <a:t>Esminiai aspektai plečiant pažinčių ratą</a:t>
            </a:r>
            <a:endParaRPr lang="en-GB" dirty="0"/>
          </a:p>
        </p:txBody>
      </p:sp>
    </p:spTree>
    <p:extLst>
      <p:ext uri="{BB962C8B-B14F-4D97-AF65-F5344CB8AC3E}">
        <p14:creationId xmlns:p14="http://schemas.microsoft.com/office/powerpoint/2010/main" val="329214979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Pažinčių plėtimas</a:t>
            </a:r>
            <a:r>
              <a:rPr lang="en-GB" dirty="0"/>
              <a:t> – </a:t>
            </a:r>
            <a:r>
              <a:rPr lang="lt-LT" dirty="0"/>
              <a:t>užduotys</a:t>
            </a:r>
            <a:endParaRPr lang="en-GB" dirty="0"/>
          </a:p>
        </p:txBody>
      </p:sp>
      <p:sp>
        <p:nvSpPr>
          <p:cNvPr id="3" name="Content Placeholder 2"/>
          <p:cNvSpPr>
            <a:spLocks noGrp="1"/>
          </p:cNvSpPr>
          <p:nvPr>
            <p:ph idx="1"/>
          </p:nvPr>
        </p:nvSpPr>
        <p:spPr>
          <a:xfrm>
            <a:off x="838200" y="1825625"/>
            <a:ext cx="10515600" cy="4705804"/>
          </a:xfrm>
        </p:spPr>
        <p:txBody>
          <a:bodyPr>
            <a:normAutofit fontScale="77500" lnSpcReduction="20000"/>
          </a:bodyPr>
          <a:lstStyle/>
          <a:p>
            <a:pPr marL="709613" indent="0">
              <a:buNone/>
            </a:pPr>
            <a:r>
              <a:rPr lang="lt-LT" b="1" dirty="0">
                <a:solidFill>
                  <a:srgbClr val="76B4A6"/>
                </a:solidFill>
              </a:rPr>
              <a:t>Užduotis</a:t>
            </a:r>
            <a:r>
              <a:rPr lang="en-GB" b="1" dirty="0">
                <a:solidFill>
                  <a:srgbClr val="76B4A6"/>
                </a:solidFill>
              </a:rPr>
              <a:t>: </a:t>
            </a:r>
            <a:r>
              <a:rPr lang="lt-LT" b="1" dirty="0"/>
              <a:t>Šeimos karjeros medis</a:t>
            </a:r>
            <a:endParaRPr lang="en-GB" b="1" dirty="0"/>
          </a:p>
          <a:p>
            <a:pPr marL="709613" indent="0">
              <a:buNone/>
            </a:pPr>
            <a:endParaRPr lang="en-GB" altLang="en-US" b="1" dirty="0"/>
          </a:p>
          <a:p>
            <a:pPr marL="1166813" indent="-457200"/>
            <a:r>
              <a:rPr lang="lt-LT" dirty="0"/>
              <a:t>Kiekviena šaka simbolizuoja šeimos narį</a:t>
            </a:r>
          </a:p>
          <a:p>
            <a:pPr marL="1166813" indent="-457200"/>
            <a:r>
              <a:rPr lang="lt-LT" dirty="0"/>
              <a:t>Mokinio užduotis bus pasikalbėti su tais šeimos nariais apie jų profesijas ir surašyti jų darbo privalumus ir trūkumus.</a:t>
            </a:r>
          </a:p>
          <a:p>
            <a:pPr marL="1166813" indent="-457200"/>
            <a:r>
              <a:rPr lang="lt-LT" dirty="0"/>
              <a:t>Kai susitiksite kitą kartą, padiskutuokite apie kiekvieną profesiją.</a:t>
            </a:r>
          </a:p>
          <a:p>
            <a:pPr marL="1166813" indent="-457200"/>
            <a:endParaRPr lang="en-GB" dirty="0"/>
          </a:p>
          <a:p>
            <a:pPr marL="709613" indent="0">
              <a:buNone/>
            </a:pPr>
            <a:r>
              <a:rPr lang="en-GB" dirty="0" err="1"/>
              <a:t>Šios</a:t>
            </a:r>
            <a:r>
              <a:rPr lang="en-GB" dirty="0"/>
              <a:t> </a:t>
            </a:r>
            <a:r>
              <a:rPr lang="en-GB" dirty="0" err="1"/>
              <a:t>dienos</a:t>
            </a:r>
            <a:r>
              <a:rPr lang="en-GB" dirty="0"/>
              <a:t> </a:t>
            </a:r>
            <a:r>
              <a:rPr lang="en-GB" dirty="0" err="1"/>
              <a:t>veiklai</a:t>
            </a:r>
            <a:r>
              <a:rPr lang="en-GB" dirty="0"/>
              <a:t>:</a:t>
            </a:r>
          </a:p>
          <a:p>
            <a:pPr marL="1223963" indent="-514350">
              <a:buFont typeface="+mj-lt"/>
              <a:buAutoNum type="arabicPeriod"/>
            </a:pPr>
            <a:r>
              <a:rPr lang="lt-LT" i="1" u="sng" dirty="0"/>
              <a:t>Dirbkite individualiai</a:t>
            </a:r>
            <a:r>
              <a:rPr lang="lt-LT" dirty="0"/>
              <a:t>, naudodami užduoties lapą </a:t>
            </a:r>
            <a:r>
              <a:rPr lang="lt-LT" b="1" i="1" dirty="0"/>
              <a:t>11. Šeimos karjeros medis</a:t>
            </a:r>
            <a:r>
              <a:rPr lang="lt-LT" dirty="0"/>
              <a:t>. Užbaikite piešti medį.</a:t>
            </a:r>
          </a:p>
          <a:p>
            <a:pPr marL="1223963" indent="-514350">
              <a:buFont typeface="+mj-lt"/>
              <a:buAutoNum type="arabicPeriod"/>
            </a:pPr>
            <a:r>
              <a:rPr lang="lt-LT" i="1" u="sng" dirty="0"/>
              <a:t>Dirbdami poromis</a:t>
            </a:r>
            <a:r>
              <a:rPr lang="lt-LT" dirty="0"/>
              <a:t>, aptarkite savo lapą su kitu asmeniu, veikiančiu kaip mentorius. Mentorius turėtų užduoti klausimus, esančius antrajame užduoties lape.</a:t>
            </a:r>
          </a:p>
          <a:p>
            <a:pPr marL="1223963" indent="-514350">
              <a:buFont typeface="+mj-lt"/>
              <a:buAutoNum type="arabicPeriod"/>
            </a:pPr>
            <a:endParaRPr lang="lt-LT" dirty="0"/>
          </a:p>
          <a:p>
            <a:pPr marL="1223963" indent="-514350">
              <a:buFont typeface="+mj-lt"/>
              <a:buAutoNum type="arabicPeriod"/>
            </a:pPr>
            <a:endParaRPr lang="lt-LT" dirty="0"/>
          </a:p>
          <a:p>
            <a:pPr marL="0" indent="0">
              <a:buNone/>
            </a:pPr>
            <a:endParaRPr lang="en-GB" dirty="0"/>
          </a:p>
        </p:txBody>
      </p:sp>
      <p:pic>
        <p:nvPicPr>
          <p:cNvPr id="5" name="Picture 4">
            <a:extLst>
              <a:ext uri="{FF2B5EF4-FFF2-40B4-BE49-F238E27FC236}">
                <a16:creationId xmlns:a16="http://schemas.microsoft.com/office/drawing/2014/main" id="{6F02419D-BEAA-4C14-A57B-0638D2E03535}"/>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1825625"/>
            <a:ext cx="719455" cy="719455"/>
          </a:xfrm>
          <a:prstGeom prst="rect">
            <a:avLst/>
          </a:prstGeom>
        </p:spPr>
      </p:pic>
    </p:spTree>
    <p:extLst>
      <p:ext uri="{BB962C8B-B14F-4D97-AF65-F5344CB8AC3E}">
        <p14:creationId xmlns:p14="http://schemas.microsoft.com/office/powerpoint/2010/main" val="140013602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Pažinčių plėtimas – užduotys</a:t>
            </a:r>
            <a:endParaRPr lang="en-GB" dirty="0"/>
          </a:p>
        </p:txBody>
      </p:sp>
      <p:sp>
        <p:nvSpPr>
          <p:cNvPr id="3" name="Content Placeholder 2">
            <a:extLst>
              <a:ext uri="{FF2B5EF4-FFF2-40B4-BE49-F238E27FC236}">
                <a16:creationId xmlns:a16="http://schemas.microsoft.com/office/drawing/2014/main" id="{A1734540-DE05-48CC-8217-738397A82568}"/>
              </a:ext>
            </a:extLst>
          </p:cNvPr>
          <p:cNvSpPr>
            <a:spLocks noGrp="1"/>
          </p:cNvSpPr>
          <p:nvPr>
            <p:ph idx="1"/>
          </p:nvPr>
        </p:nvSpPr>
        <p:spPr/>
        <p:txBody>
          <a:bodyPr/>
          <a:lstStyle/>
          <a:p>
            <a:pPr marL="0" indent="0">
              <a:buNone/>
            </a:pPr>
            <a:r>
              <a:rPr lang="en-GB" dirty="0" err="1">
                <a:effectLst/>
                <a:ea typeface="Calibri" panose="020F0502020204030204" pitchFamily="34" charset="0"/>
                <a:cs typeface="Times New Roman" panose="02020603050405020304" pitchFamily="18" charset="0"/>
              </a:rPr>
              <a:t>Tolimesni</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veiksmai</a:t>
            </a:r>
            <a:r>
              <a:rPr lang="en-GB" dirty="0">
                <a:effectLst/>
                <a:ea typeface="Calibri" panose="020F0502020204030204" pitchFamily="34" charset="0"/>
                <a:cs typeface="Times New Roman" panose="02020603050405020304" pitchFamily="18" charset="0"/>
              </a:rPr>
              <a:t>:</a:t>
            </a:r>
          </a:p>
          <a:p>
            <a:r>
              <a:rPr lang="lt-LT" dirty="0">
                <a:effectLst/>
                <a:ea typeface="Calibri" panose="020F0502020204030204" pitchFamily="34" charset="0"/>
                <a:cs typeface="Times New Roman" panose="02020603050405020304" pitchFamily="18" charset="0"/>
              </a:rPr>
              <a:t>Jei jūsų mokinys domisi kokia nors profesija, pabandykite kartu paieškoti įmonės, kurioje dirba tos profesijos atstovai.</a:t>
            </a:r>
          </a:p>
          <a:p>
            <a:r>
              <a:rPr lang="lt-LT" dirty="0">
                <a:effectLst/>
                <a:ea typeface="Calibri" panose="020F0502020204030204" pitchFamily="34" charset="0"/>
                <a:cs typeface="Times New Roman" panose="02020603050405020304" pitchFamily="18" charset="0"/>
              </a:rPr>
              <a:t>Pabandykite surengti trumpą susitikimą, kuriame jūsų mokinys galėtų sužinoti apie profesiją iš kito žmogaus perspektyvos.</a:t>
            </a:r>
            <a:endParaRPr lang="en-GB" dirty="0"/>
          </a:p>
        </p:txBody>
      </p:sp>
    </p:spTree>
    <p:extLst>
      <p:ext uri="{BB962C8B-B14F-4D97-AF65-F5344CB8AC3E}">
        <p14:creationId xmlns:p14="http://schemas.microsoft.com/office/powerpoint/2010/main" val="180065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11"/>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lt-LT"/>
              <a:t>Veiksmas – struktūrinis dialogas</a:t>
            </a:r>
            <a:endParaRPr/>
          </a:p>
        </p:txBody>
      </p:sp>
      <p:sp>
        <p:nvSpPr>
          <p:cNvPr id="234" name="Google Shape;234;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800"/>
              <a:buNone/>
            </a:pPr>
            <a:r>
              <a:rPr lang="lt-LT"/>
              <a:t>Prieš kiekvieną sesiją nusiųskite mokiniui </a:t>
            </a:r>
            <a:r>
              <a:rPr lang="lt-LT" b="1"/>
              <a:t>1–2 klausimus apmąstyti </a:t>
            </a:r>
            <a:r>
              <a:rPr lang="lt-LT"/>
              <a:t>ir tai jiems padės pasiruošti būsimoms diskusijoms. Šie klausimai turėtų būti susiję su susitikimo tema ir turėtų būti pritaikyti prie esamų santykių. </a:t>
            </a:r>
            <a:r>
              <a:rPr lang="lt-LT" b="1"/>
              <a:t>Stiprėjant santykiams, klausimai gali tapti gilesni ir asmeniškesni.</a:t>
            </a:r>
            <a:endParaRPr b="1"/>
          </a:p>
          <a:p>
            <a:pPr marL="0" lvl="0" indent="0" algn="l" rtl="0">
              <a:lnSpc>
                <a:spcPct val="100000"/>
              </a:lnSpc>
              <a:spcBef>
                <a:spcPts val="800"/>
              </a:spcBef>
              <a:spcAft>
                <a:spcPts val="0"/>
              </a:spcAft>
              <a:buSzPts val="2800"/>
              <a:buNone/>
            </a:pPr>
            <a:endParaRPr/>
          </a:p>
          <a:p>
            <a:pPr marL="0" lvl="0" indent="0" algn="l" rtl="0">
              <a:lnSpc>
                <a:spcPct val="100000"/>
              </a:lnSpc>
              <a:spcBef>
                <a:spcPts val="800"/>
              </a:spcBef>
              <a:spcAft>
                <a:spcPts val="0"/>
              </a:spcAft>
              <a:buSzPts val="2800"/>
              <a:buNone/>
            </a:pPr>
            <a:r>
              <a:rPr lang="lt-LT" b="1"/>
              <a:t>Privalumai: </a:t>
            </a:r>
            <a:r>
              <a:rPr lang="lt-LT"/>
              <a:t>šie klausimai leis mokiniui lengviau pasiruošti susitikimui ir padės jums iš anksto nusistatyti norimą susitikimų struktūrą.</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2"/>
          <p:cNvSpPr txBox="1">
            <a:spLocks noGrp="1"/>
          </p:cNvSpPr>
          <p:nvPr>
            <p:ph type="title"/>
          </p:nvPr>
        </p:nvSpPr>
        <p:spPr>
          <a:xfrm>
            <a:off x="-1" y="486698"/>
            <a:ext cx="12191999" cy="1203990"/>
          </a:xfrm>
          <a:prstGeom prst="rect">
            <a:avLst/>
          </a:prstGeom>
          <a:solidFill>
            <a:srgbClr val="76B4A6"/>
          </a:solidFill>
          <a:ln>
            <a:noFill/>
          </a:ln>
        </p:spPr>
        <p:txBody>
          <a:bodyPr spcFirstLastPara="1" wrap="square" lIns="91425" tIns="45700" rIns="91425" bIns="45700" anchor="ctr" anchorCtr="0">
            <a:normAutofit fontScale="90000"/>
          </a:bodyPr>
          <a:lstStyle/>
          <a:p>
            <a:pPr marL="719138" lvl="0" indent="0" algn="l" rtl="0">
              <a:lnSpc>
                <a:spcPct val="90000"/>
              </a:lnSpc>
              <a:spcBef>
                <a:spcPts val="0"/>
              </a:spcBef>
              <a:spcAft>
                <a:spcPts val="0"/>
              </a:spcAft>
              <a:buClr>
                <a:schemeClr val="lt1"/>
              </a:buClr>
              <a:buSzPct val="100000"/>
              <a:buFont typeface="Calibri"/>
              <a:buNone/>
            </a:pPr>
            <a:r>
              <a:rPr lang="en-GB"/>
              <a:t>2</a:t>
            </a:r>
            <a:r>
              <a:rPr lang="lt-LT"/>
              <a:t> principas</a:t>
            </a:r>
            <a:r>
              <a:rPr lang="en-GB"/>
              <a:t>: </a:t>
            </a:r>
            <a:r>
              <a:rPr lang="lt-LT"/>
              <a:t>Pasitikėjimas, konfidencialumas, abipusė pagarba ir jautrumas</a:t>
            </a:r>
            <a:endParaRPr/>
          </a:p>
        </p:txBody>
      </p:sp>
      <p:sp>
        <p:nvSpPr>
          <p:cNvPr id="240" name="Google Shape;240;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lnSpcReduction="10000"/>
          </a:bodyPr>
          <a:lstStyle/>
          <a:p>
            <a:pPr marL="0" lvl="0" indent="0" algn="l" rtl="0">
              <a:lnSpc>
                <a:spcPct val="100000"/>
              </a:lnSpc>
              <a:spcBef>
                <a:spcPts val="0"/>
              </a:spcBef>
              <a:spcAft>
                <a:spcPts val="0"/>
              </a:spcAft>
              <a:buSzPts val="2800"/>
              <a:buNone/>
            </a:pPr>
            <a:r>
              <a:rPr lang="lt-LT"/>
              <a:t>Mentoriai suvokia, kad jų pozicija turėtų automatiškai sukelti pagarbą ir pasitikėjimą. Kaip ir dialogo atveju, </a:t>
            </a:r>
            <a:r>
              <a:rPr lang="lt-LT" b="1"/>
              <a:t>atsakomybė už pagrindines santykių vystymo taisykles tenka mentoriui.</a:t>
            </a:r>
          </a:p>
          <a:p>
            <a:pPr marL="0" lvl="0" indent="0" algn="l" rtl="0">
              <a:lnSpc>
                <a:spcPct val="100000"/>
              </a:lnSpc>
              <a:spcBef>
                <a:spcPts val="0"/>
              </a:spcBef>
              <a:spcAft>
                <a:spcPts val="0"/>
              </a:spcAft>
              <a:buSzPts val="2800"/>
              <a:buNone/>
            </a:pPr>
            <a:endParaRPr lang="lt-LT"/>
          </a:p>
          <a:p>
            <a:pPr marL="0" lvl="0" indent="0" algn="l" rtl="0">
              <a:lnSpc>
                <a:spcPct val="100000"/>
              </a:lnSpc>
              <a:spcBef>
                <a:spcPts val="0"/>
              </a:spcBef>
              <a:spcAft>
                <a:spcPts val="0"/>
              </a:spcAft>
              <a:buSzPts val="2800"/>
              <a:buNone/>
            </a:pPr>
            <a:endParaRPr lang="lt-LT"/>
          </a:p>
          <a:p>
            <a:pPr marL="0" lvl="0" indent="0" algn="l" rtl="0">
              <a:lnSpc>
                <a:spcPct val="100000"/>
              </a:lnSpc>
              <a:spcBef>
                <a:spcPts val="0"/>
              </a:spcBef>
              <a:spcAft>
                <a:spcPts val="0"/>
              </a:spcAft>
              <a:buSzPts val="2800"/>
              <a:buNone/>
            </a:pPr>
            <a:r>
              <a:rPr lang="lt-LT"/>
              <a:t>Kaip aiškina psichologas </a:t>
            </a:r>
            <a:r>
              <a:rPr lang="lt-LT" err="1"/>
              <a:t>Harry</a:t>
            </a:r>
            <a:r>
              <a:rPr lang="lt-LT"/>
              <a:t> </a:t>
            </a:r>
            <a:r>
              <a:rPr lang="lt-LT" err="1"/>
              <a:t>Reis</a:t>
            </a:r>
            <a:r>
              <a:rPr lang="lt-LT"/>
              <a:t>, vienintelis </a:t>
            </a:r>
            <a:r>
              <a:rPr lang="lt-LT" b="1"/>
              <a:t>svarbiausias veiksnys</a:t>
            </a:r>
            <a:r>
              <a:rPr lang="lt-LT"/>
              <a:t>, įgalinantis sėkmingus santykius, yra </a:t>
            </a:r>
            <a:r>
              <a:rPr lang="lt-LT" b="1"/>
              <a:t>būti suprastam</a:t>
            </a:r>
            <a:r>
              <a:rPr lang="lt-LT"/>
              <a:t>. Mentorius, per pirmąją sesiją turėtų stengtis suprasti mokinį, užduodant jam klausimus, aktyviai klausantis ir nustatant pagrindines taisykles bei tikslus būsimoms sesijoms.</a:t>
            </a:r>
            <a:endParaRPr/>
          </a:p>
          <a:p>
            <a:pPr marL="0" lvl="0" indent="0" algn="l" rtl="0">
              <a:lnSpc>
                <a:spcPct val="100000"/>
              </a:lnSpc>
              <a:spcBef>
                <a:spcPts val="800"/>
              </a:spcBef>
              <a:spcAft>
                <a:spcPts val="0"/>
              </a:spcAft>
              <a:buSzPts val="2800"/>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3"/>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lt-LT"/>
              <a:t>VEIKSMAS – Mentorystės procesas</a:t>
            </a:r>
            <a:endParaRPr/>
          </a:p>
        </p:txBody>
      </p:sp>
      <p:sp>
        <p:nvSpPr>
          <p:cNvPr id="246" name="Google Shape;246;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0"/>
              </a:spcBef>
              <a:spcAft>
                <a:spcPts val="0"/>
              </a:spcAft>
              <a:buSzPts val="2800"/>
              <a:buNone/>
            </a:pPr>
            <a:r>
              <a:rPr lang="lt-LT" b="1">
                <a:solidFill>
                  <a:schemeClr val="tx1"/>
                </a:solidFill>
              </a:rPr>
              <a:t>Mentorystės proceso užduoties lape </a:t>
            </a:r>
            <a:r>
              <a:rPr lang="lt-LT"/>
              <a:t>pateikiama lengvai naudojama apžvalga apie mentorių ir mokinių taisykles, įsipareigojimą siekti tikslų ir veiklos rezultatų.</a:t>
            </a:r>
          </a:p>
          <a:p>
            <a:pPr marL="0" lvl="0" indent="0" algn="l" rtl="0">
              <a:lnSpc>
                <a:spcPct val="100000"/>
              </a:lnSpc>
              <a:spcBef>
                <a:spcPts val="0"/>
              </a:spcBef>
              <a:spcAft>
                <a:spcPts val="0"/>
              </a:spcAft>
              <a:buSzPts val="2800"/>
              <a:buNone/>
            </a:pPr>
            <a:endParaRPr lang="lt-LT"/>
          </a:p>
          <a:p>
            <a:pPr marL="0" lvl="0" indent="0" algn="l" rtl="0">
              <a:lnSpc>
                <a:spcPct val="100000"/>
              </a:lnSpc>
              <a:spcBef>
                <a:spcPts val="0"/>
              </a:spcBef>
              <a:spcAft>
                <a:spcPts val="0"/>
              </a:spcAft>
              <a:buSzPts val="2800"/>
              <a:buNone/>
            </a:pPr>
            <a:r>
              <a:rPr lang="lt-LT"/>
              <a:t>Jis gali būti naudojamas kiekvienam užsiėmimui arba kaip atskira veikla pradžioje ir </a:t>
            </a:r>
            <a:r>
              <a:rPr lang="lt-LT" b="1"/>
              <a:t>turėtų būti</a:t>
            </a:r>
            <a:r>
              <a:rPr lang="lt-LT"/>
              <a:t> </a:t>
            </a:r>
            <a:r>
              <a:rPr lang="lt-LT" b="1"/>
              <a:t>periodiškai peržiūrimas </a:t>
            </a:r>
            <a:r>
              <a:rPr lang="lt-LT"/>
              <a:t>mentoriaus arba kartu su mokiniu, siekiant įsitikinti, kad rezultatai pasiekiami pagal planą arba jei reikia juos </a:t>
            </a:r>
            <a:r>
              <a:rPr lang="lt-LT" b="1"/>
              <a:t>pakeisti ir pritaikyti prie naujo plano</a:t>
            </a:r>
            <a:r>
              <a:rPr lang="lt-LT"/>
              <a:t>.</a:t>
            </a:r>
            <a:endParaRPr/>
          </a:p>
          <a:p>
            <a:pPr marL="0" lvl="0" indent="0" algn="l" rtl="0">
              <a:lnSpc>
                <a:spcPct val="100000"/>
              </a:lnSpc>
              <a:spcBef>
                <a:spcPts val="800"/>
              </a:spcBef>
              <a:spcAft>
                <a:spcPts val="0"/>
              </a:spcAft>
              <a:buSzPts val="2800"/>
              <a:buNone/>
            </a:pPr>
            <a:endParaRPr/>
          </a:p>
          <a:p>
            <a:pPr marL="0" lvl="0" indent="0" algn="l" rtl="0">
              <a:lnSpc>
                <a:spcPct val="100000"/>
              </a:lnSpc>
              <a:spcBef>
                <a:spcPts val="800"/>
              </a:spcBef>
              <a:spcAft>
                <a:spcPts val="0"/>
              </a:spcAft>
              <a:buSzPts val="2800"/>
              <a:buNone/>
            </a:pPr>
            <a:r>
              <a:rPr lang="lt-LT"/>
              <a:t>Pratimas prasideda nuo mokinio ir mentoriaus tikslų išsikėlimo.</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14"/>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rgbClr val="FFFFFF"/>
              </a:buClr>
              <a:buSzPts val="4400"/>
              <a:buFont typeface="Calibri"/>
              <a:buNone/>
            </a:pPr>
            <a:r>
              <a:rPr lang="lt-LT" sz="4400">
                <a:solidFill>
                  <a:srgbClr val="FFFFFF"/>
                </a:solidFill>
              </a:rPr>
              <a:t>Mentorystės proceso užduočių lapai</a:t>
            </a:r>
            <a:endParaRPr/>
          </a:p>
        </p:txBody>
      </p:sp>
      <p:pic>
        <p:nvPicPr>
          <p:cNvPr id="252" name="Google Shape;252;p14" descr="Table&#10;&#10;Description automatically generated"/>
          <p:cNvPicPr preferRelativeResize="0">
            <a:picLocks noGrp="1"/>
          </p:cNvPicPr>
          <p:nvPr>
            <p:ph type="body" idx="1"/>
          </p:nvPr>
        </p:nvPicPr>
        <p:blipFill rotWithShape="1">
          <a:blip r:embed="rId3">
            <a:alphaModFix/>
          </a:blip>
          <a:srcRect/>
          <a:stretch/>
        </p:blipFill>
        <p:spPr>
          <a:xfrm>
            <a:off x="1301888" y="1690687"/>
            <a:ext cx="3982719" cy="4748626"/>
          </a:xfrm>
          <a:prstGeom prst="rect">
            <a:avLst/>
          </a:prstGeom>
          <a:noFill/>
          <a:ln>
            <a:noFill/>
          </a:ln>
        </p:spPr>
      </p:pic>
      <p:pic>
        <p:nvPicPr>
          <p:cNvPr id="2" name="Picture 1"/>
          <p:cNvPicPr>
            <a:picLocks noChangeAspect="1"/>
          </p:cNvPicPr>
          <p:nvPr/>
        </p:nvPicPr>
        <p:blipFill>
          <a:blip r:embed="rId4"/>
          <a:stretch>
            <a:fillRect/>
          </a:stretch>
        </p:blipFill>
        <p:spPr>
          <a:xfrm>
            <a:off x="7630510" y="1690687"/>
            <a:ext cx="3332316" cy="468503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5"/>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en-GB"/>
              <a:t>3</a:t>
            </a:r>
            <a:r>
              <a:rPr lang="lt-LT"/>
              <a:t> principas</a:t>
            </a:r>
            <a:r>
              <a:rPr lang="en-GB"/>
              <a:t>: </a:t>
            </a:r>
            <a:r>
              <a:rPr lang="lt-LT"/>
              <a:t>Pagrindinės taisyklės</a:t>
            </a:r>
            <a:endParaRPr/>
          </a:p>
        </p:txBody>
      </p:sp>
      <p:sp>
        <p:nvSpPr>
          <p:cNvPr id="259" name="Google Shape;259;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800"/>
              </a:spcBef>
              <a:spcAft>
                <a:spcPts val="0"/>
              </a:spcAft>
              <a:buSzPts val="2800"/>
              <a:buNone/>
            </a:pPr>
            <a:r>
              <a:rPr lang="lt-LT"/>
              <a:t>Svarbu kuo greičiau </a:t>
            </a:r>
            <a:r>
              <a:rPr lang="lt-LT" b="1"/>
              <a:t>nustatyti</a:t>
            </a:r>
            <a:r>
              <a:rPr lang="lt-LT"/>
              <a:t> kiekvienos pusės </a:t>
            </a:r>
            <a:r>
              <a:rPr lang="lt-LT" b="1"/>
              <a:t>lūkesčius ir ribas</a:t>
            </a:r>
            <a:r>
              <a:rPr lang="lt-LT"/>
              <a:t>.</a:t>
            </a:r>
            <a:endParaRPr/>
          </a:p>
          <a:p>
            <a:pPr marL="0" lvl="0" indent="0" algn="l" rtl="0">
              <a:lnSpc>
                <a:spcPct val="100000"/>
              </a:lnSpc>
              <a:spcBef>
                <a:spcPts val="800"/>
              </a:spcBef>
              <a:spcAft>
                <a:spcPts val="0"/>
              </a:spcAft>
              <a:buSzPts val="2800"/>
              <a:buNone/>
            </a:pPr>
            <a:r>
              <a:rPr lang="lt-LT" b="1"/>
              <a:t>Konfliktų galima lengvai išvengti </a:t>
            </a:r>
            <a:r>
              <a:rPr lang="lt-LT"/>
              <a:t>sukūrus </a:t>
            </a:r>
            <a:r>
              <a:rPr lang="lt-LT" i="1"/>
              <a:t>pagrindinių taisyklių sąrašą</a:t>
            </a:r>
            <a:r>
              <a:rPr lang="lt-LT"/>
              <a:t>, kuris įgalins abi puses reikalauti, kad kita šalis būtų atsakinga už sutartą elgesį.</a:t>
            </a:r>
            <a:endParaRPr/>
          </a:p>
          <a:p>
            <a:pPr marL="0" lvl="0" indent="0" algn="l" rtl="0">
              <a:lnSpc>
                <a:spcPct val="100000"/>
              </a:lnSpc>
              <a:spcBef>
                <a:spcPts val="800"/>
              </a:spcBef>
              <a:spcAft>
                <a:spcPts val="0"/>
              </a:spcAft>
              <a:buSzPts val="2800"/>
              <a:buNone/>
            </a:pPr>
            <a:r>
              <a:rPr lang="lt-LT"/>
              <a:t>Šis sąrašas turėtų būti sudarytas </a:t>
            </a:r>
            <a:r>
              <a:rPr lang="lt-LT" b="1"/>
              <a:t>mentorystės pradžioje</a:t>
            </a:r>
            <a:r>
              <a:rPr lang="lt-LT"/>
              <a:t>. Rekomenduojama, kad jis būtų paprastas ir į jo kūrimą būtų įtrauktas ir mokinys.</a:t>
            </a:r>
          </a:p>
          <a:p>
            <a:pPr marL="0" lvl="0" indent="0" algn="l" rtl="0">
              <a:lnSpc>
                <a:spcPct val="100000"/>
              </a:lnSpc>
              <a:spcBef>
                <a:spcPts val="800"/>
              </a:spcBef>
              <a:spcAft>
                <a:spcPts val="0"/>
              </a:spcAft>
              <a:buSzPts val="2800"/>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16"/>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en-GB"/>
              <a:t>4</a:t>
            </a:r>
            <a:r>
              <a:rPr lang="lt-LT"/>
              <a:t> principas</a:t>
            </a:r>
            <a:r>
              <a:rPr lang="en-GB"/>
              <a:t>: </a:t>
            </a:r>
            <a:r>
              <a:rPr lang="lt-LT"/>
              <a:t>Patarimai ir palaikymas</a:t>
            </a:r>
            <a:endParaRPr/>
          </a:p>
        </p:txBody>
      </p:sp>
      <p:sp>
        <p:nvSpPr>
          <p:cNvPr id="265" name="Google Shape;265;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50800" algn="l" rtl="0">
              <a:lnSpc>
                <a:spcPct val="100000"/>
              </a:lnSpc>
              <a:spcBef>
                <a:spcPts val="0"/>
              </a:spcBef>
              <a:spcAft>
                <a:spcPts val="0"/>
              </a:spcAft>
              <a:buSzPts val="2800"/>
              <a:buNone/>
            </a:pPr>
            <a:endParaRPr/>
          </a:p>
          <a:p>
            <a:pPr marL="0" lvl="0" indent="0" algn="l" rtl="0">
              <a:lnSpc>
                <a:spcPct val="100000"/>
              </a:lnSpc>
              <a:spcBef>
                <a:spcPts val="800"/>
              </a:spcBef>
              <a:spcAft>
                <a:spcPts val="0"/>
              </a:spcAft>
              <a:buSzPts val="2800"/>
              <a:buNone/>
            </a:pPr>
            <a:r>
              <a:rPr lang="lt-LT"/>
              <a:t>Kartais geriausias būdas padėti kam nors yra pripažinti, kad jiems reikia pagalbos, o mes tokios pagalbos suteikti negalime.</a:t>
            </a:r>
          </a:p>
          <a:p>
            <a:pPr marL="0" lvl="0" indent="0" algn="l" rtl="0">
              <a:lnSpc>
                <a:spcPct val="100000"/>
              </a:lnSpc>
              <a:spcBef>
                <a:spcPts val="800"/>
              </a:spcBef>
              <a:spcAft>
                <a:spcPts val="0"/>
              </a:spcAft>
              <a:buSzPts val="2800"/>
              <a:buNone/>
            </a:pPr>
            <a:r>
              <a:rPr lang="lt-LT"/>
              <a:t>Jūs </a:t>
            </a:r>
            <a:r>
              <a:rPr lang="lt-LT" b="1"/>
              <a:t>privalote kreiptis patarimo ir pagalbos</a:t>
            </a:r>
            <a:r>
              <a:rPr lang="lt-LT"/>
              <a:t>, kuri padėtų geriau suteikti pagalbą mokiniams.</a:t>
            </a:r>
            <a:endParaRPr/>
          </a:p>
          <a:p>
            <a:pPr marL="0" lvl="0" indent="0" algn="l" rtl="0">
              <a:lnSpc>
                <a:spcPct val="100000"/>
              </a:lnSpc>
              <a:spcBef>
                <a:spcPts val="800"/>
              </a:spcBef>
              <a:spcAft>
                <a:spcPts val="0"/>
              </a:spcAft>
              <a:buSzPts val="2800"/>
              <a:buNone/>
            </a:pPr>
            <a:r>
              <a:rPr lang="lt-LT"/>
              <a:t>Jei to nepadarysite, viena ar abi susijusios pusės gali </a:t>
            </a:r>
            <a:r>
              <a:rPr lang="lt-LT" b="1"/>
              <a:t>atgrasyti nuo užsibrėžtų tikslų</a:t>
            </a:r>
            <a:r>
              <a:rPr lang="lt-LT"/>
              <a:t> ir gali sugriauti pasitikėjimą.</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17"/>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en-GB"/>
              <a:t>5</a:t>
            </a:r>
            <a:r>
              <a:rPr lang="lt-LT"/>
              <a:t> principas</a:t>
            </a:r>
            <a:r>
              <a:rPr lang="en-GB"/>
              <a:t>: </a:t>
            </a:r>
            <a:r>
              <a:rPr lang="lt-LT"/>
              <a:t>Pagalba ir atsakomybė</a:t>
            </a:r>
            <a:endParaRPr/>
          </a:p>
        </p:txBody>
      </p:sp>
      <p:sp>
        <p:nvSpPr>
          <p:cNvPr id="271" name="Google Shape;271;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228600" lvl="0" indent="-64135" algn="l" rtl="0">
              <a:lnSpc>
                <a:spcPct val="100000"/>
              </a:lnSpc>
              <a:spcBef>
                <a:spcPts val="0"/>
              </a:spcBef>
              <a:spcAft>
                <a:spcPts val="0"/>
              </a:spcAft>
              <a:buSzPct val="100000"/>
              <a:buNone/>
            </a:pPr>
            <a:endParaRPr/>
          </a:p>
          <a:p>
            <a:pPr marL="0" lvl="0" indent="0" algn="l" rtl="0">
              <a:lnSpc>
                <a:spcPct val="100000"/>
              </a:lnSpc>
              <a:spcBef>
                <a:spcPts val="800"/>
              </a:spcBef>
              <a:spcAft>
                <a:spcPts val="0"/>
              </a:spcAft>
              <a:buSzPct val="100000"/>
              <a:buNone/>
            </a:pPr>
            <a:r>
              <a:rPr lang="lt-LT"/>
              <a:t>Mentorystės procese svarbiausia yra padėti mokiniui, vadovaujamam mentoriaus, pasiekti tikslą. Nors informacijos pateikimas ir proceso inicijavimas turėtų priklausyti nuo mentoriaus kompetencijos, pažangos siekti turi norėti pats mokinys.</a:t>
            </a:r>
            <a:endParaRPr/>
          </a:p>
          <a:p>
            <a:pPr marL="0" lvl="0" indent="0" algn="l" rtl="0">
              <a:lnSpc>
                <a:spcPct val="100000"/>
              </a:lnSpc>
              <a:spcBef>
                <a:spcPts val="800"/>
              </a:spcBef>
              <a:spcAft>
                <a:spcPts val="0"/>
              </a:spcAft>
              <a:buSzPct val="100000"/>
              <a:buNone/>
            </a:pPr>
            <a:r>
              <a:rPr lang="lt-LT"/>
              <a:t>Svarbu suvokti, kad mokinys gali priimti sprendimus, kurie neatitinka jūsų lūkesčių ar norų. Šiose situacijose turėtų būti vadovaujamasi </a:t>
            </a:r>
            <a:r>
              <a:rPr lang="lt-LT" b="1"/>
              <a:t>orientavimu, o ne prievarta</a:t>
            </a:r>
            <a:r>
              <a:rPr lang="lt-LT"/>
              <a:t>, kad būtų skatinamas pasitikėjimas ir abipusė pagarba.</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8"/>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en-GB"/>
              <a:t>6</a:t>
            </a:r>
            <a:r>
              <a:rPr lang="lt-LT"/>
              <a:t> principas</a:t>
            </a:r>
            <a:r>
              <a:rPr lang="en-GB"/>
              <a:t>: </a:t>
            </a:r>
            <a:r>
              <a:rPr lang="lt-LT"/>
              <a:t>Nauda</a:t>
            </a:r>
            <a:endParaRPr/>
          </a:p>
        </p:txBody>
      </p:sp>
      <p:sp>
        <p:nvSpPr>
          <p:cNvPr id="277" name="Google Shape;277;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2800"/>
              <a:buNone/>
            </a:pPr>
            <a:r>
              <a:rPr lang="lt-LT"/>
              <a:t>Kaip minėta aukščiau ir kaip parodyta 1.2 užduoties lape, mentoriai </a:t>
            </a:r>
            <a:r>
              <a:rPr lang="lt-LT" b="1"/>
              <a:t>turėtų nurodyti savo tikslus ir naudą</a:t>
            </a:r>
            <a:r>
              <a:rPr lang="lt-LT"/>
              <a:t>, kurios siekia per šį mentorystės procesą.</a:t>
            </a:r>
            <a:endParaRPr/>
          </a:p>
          <a:p>
            <a:pPr marL="0" lvl="0" indent="0" algn="l" rtl="0">
              <a:lnSpc>
                <a:spcPct val="100000"/>
              </a:lnSpc>
              <a:spcBef>
                <a:spcPts val="800"/>
              </a:spcBef>
              <a:spcAft>
                <a:spcPts val="0"/>
              </a:spcAft>
              <a:buSzPts val="2800"/>
              <a:buNone/>
            </a:pPr>
            <a:r>
              <a:rPr lang="lt-LT"/>
              <a:t>Būtina </a:t>
            </a:r>
            <a:r>
              <a:rPr lang="lt-LT" b="1"/>
              <a:t>įvardyti naudą, kad motyvuotų </a:t>
            </a:r>
            <a:r>
              <a:rPr lang="lt-LT"/>
              <a:t>ir būtų jaučiamas didesnis pasitenkinimas dalyvaujant mentorystės veikloje.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
          <p:cNvSpPr txBox="1"/>
          <p:nvPr/>
        </p:nvSpPr>
        <p:spPr>
          <a:xfrm>
            <a:off x="1771650" y="1751618"/>
            <a:ext cx="8858250" cy="2585283"/>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Šis</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modulis</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yra</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Erasmus+ KA2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projekto</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dalis</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ir</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jo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finansavimą</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remia</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Europos </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Komisija</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800" b="1" i="0" u="none" strike="noStrike" kern="1200" cap="none" spc="0" normalizeH="0" baseline="0" noProof="0" dirty="0">
                <a:ln>
                  <a:noFill/>
                </a:ln>
                <a:solidFill>
                  <a:srgbClr val="76B4A6"/>
                </a:solidFill>
                <a:effectLst/>
                <a:uLnTx/>
                <a:uFillTx/>
                <a:latin typeface="Calibri" panose="020F0502020204030204"/>
                <a:ea typeface="+mn-ea"/>
                <a:cs typeface="+mn-cs"/>
              </a:rPr>
              <a:t>ENTER - Pagalba </a:t>
            </a:r>
            <a:r>
              <a:rPr kumimoji="0" lang="lt-LT" sz="1800" b="1" i="0" u="none" strike="noStrike" kern="1200" cap="none" spc="0" normalizeH="0" baseline="0" noProof="0" dirty="0" err="1">
                <a:ln>
                  <a:noFill/>
                </a:ln>
                <a:solidFill>
                  <a:srgbClr val="76B4A6"/>
                </a:solidFill>
                <a:effectLst/>
                <a:uLnTx/>
                <a:uFillTx/>
                <a:latin typeface="Calibri" panose="020F0502020204030204"/>
                <a:ea typeface="+mn-ea"/>
                <a:cs typeface="+mn-cs"/>
              </a:rPr>
              <a:t>marginaliam</a:t>
            </a:r>
            <a:r>
              <a:rPr kumimoji="0" lang="lt-LT" sz="1800" b="1" i="0" u="none" strike="noStrike" kern="1200" cap="none" spc="0" normalizeH="0" baseline="0" noProof="0" dirty="0">
                <a:ln>
                  <a:noFill/>
                </a:ln>
                <a:solidFill>
                  <a:srgbClr val="76B4A6"/>
                </a:solidFill>
                <a:effectLst/>
                <a:uLnTx/>
                <a:uFillTx/>
                <a:latin typeface="Calibri" panose="020F0502020204030204"/>
                <a:ea typeface="+mn-ea"/>
                <a:cs typeface="+mn-cs"/>
              </a:rPr>
              <a:t> jaunimui įsidarbinti naudojant inovatyvų karjeros mentorystės modelį</a:t>
            </a:r>
            <a:endParaRPr kumimoji="0" lang="en-GB" sz="1400" b="1" i="0" u="none" strike="noStrike" kern="1200" cap="none" spc="0" normalizeH="0" baseline="0" noProof="0" dirty="0">
              <a:ln>
                <a:noFill/>
              </a:ln>
              <a:solidFill>
                <a:srgbClr val="76B4A6"/>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lt-LT" sz="1800" b="0" i="1" u="none" strike="noStrike" kern="1200" cap="none" spc="0" normalizeH="0" baseline="0" noProof="0" dirty="0">
                <a:ln>
                  <a:noFill/>
                </a:ln>
                <a:solidFill>
                  <a:prstClr val="black"/>
                </a:solidFill>
                <a:effectLst/>
                <a:uLnTx/>
                <a:uFillTx/>
                <a:latin typeface="Calibri" panose="020F0502020204030204"/>
                <a:ea typeface="+mn-ea"/>
                <a:cs typeface="+mn-cs"/>
              </a:rPr>
              <a:t>Šis projektas finansuojamas remiant Europos Komisijai. Šis leidinys atspindi tik autoriaus požiūrį, todėl Komisija negali būti laikoma atsakinga už bet kokį jame pateikiamos informacijos naudojimą.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9"/>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en-GB"/>
              <a:t>7</a:t>
            </a:r>
            <a:r>
              <a:rPr lang="lt-LT"/>
              <a:t> principas</a:t>
            </a:r>
            <a:r>
              <a:rPr lang="en-GB"/>
              <a:t>: </a:t>
            </a:r>
            <a:r>
              <a:rPr lang="lt-LT">
                <a:solidFill>
                  <a:schemeClr val="bg1"/>
                </a:solidFill>
              </a:rPr>
              <a:t>Pagalbiniai ištekliai</a:t>
            </a:r>
            <a:endParaRPr>
              <a:solidFill>
                <a:schemeClr val="bg1"/>
              </a:solidFill>
            </a:endParaRPr>
          </a:p>
        </p:txBody>
      </p:sp>
      <p:sp>
        <p:nvSpPr>
          <p:cNvPr id="283" name="Google Shape;283;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800"/>
              </a:spcBef>
              <a:spcAft>
                <a:spcPts val="0"/>
              </a:spcAft>
              <a:buSzPts val="2800"/>
              <a:buNone/>
            </a:pPr>
            <a:r>
              <a:rPr lang="lt-LT"/>
              <a:t>Dialogas yra puiki priemonė, kuri turėtų vyrauti santykiuose. Tačiau </a:t>
            </a:r>
            <a:r>
              <a:rPr lang="lt-LT" b="1"/>
              <a:t>struktūrizuotas darbas naudojant pagalbinius išteklius </a:t>
            </a:r>
            <a:r>
              <a:rPr lang="lt-LT"/>
              <a:t>yra toks pat būtinas kaip ir gerai struktūrizuotas pokalbis.</a:t>
            </a:r>
          </a:p>
          <a:p>
            <a:pPr marL="0" lvl="0" indent="0" algn="l" rtl="0">
              <a:lnSpc>
                <a:spcPct val="100000"/>
              </a:lnSpc>
              <a:spcBef>
                <a:spcPts val="800"/>
              </a:spcBef>
              <a:spcAft>
                <a:spcPts val="0"/>
              </a:spcAft>
              <a:buSzPts val="2800"/>
              <a:buNone/>
            </a:pPr>
            <a:endParaRPr/>
          </a:p>
          <a:p>
            <a:pPr marL="0" lvl="0" indent="0" algn="l" rtl="0">
              <a:lnSpc>
                <a:spcPct val="100000"/>
              </a:lnSpc>
              <a:spcBef>
                <a:spcPts val="800"/>
              </a:spcBef>
              <a:spcAft>
                <a:spcPts val="0"/>
              </a:spcAft>
              <a:buSzPts val="2800"/>
              <a:buNone/>
            </a:pPr>
            <a:r>
              <a:rPr lang="lt-LT"/>
              <a:t>Kiekvienas mokinys gali norėti tobulėti skirtingose srityse ir jūs galite jaustis patogiai turėdami tam tikrus išteklius, galinčius jiems padėti.</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7C60A-C28F-4E23-3AF4-F7D3CCCA2BB9}"/>
              </a:ext>
            </a:extLst>
          </p:cNvPr>
          <p:cNvSpPr>
            <a:spLocks noGrp="1"/>
          </p:cNvSpPr>
          <p:nvPr>
            <p:ph type="title"/>
          </p:nvPr>
        </p:nvSpPr>
        <p:spPr/>
        <p:txBody>
          <a:bodyPr/>
          <a:lstStyle/>
          <a:p>
            <a:r>
              <a:rPr lang="lt-LT" dirty="0"/>
              <a:t>      Pagalbinių išteklių pavyzdžiai</a:t>
            </a:r>
            <a:endParaRPr lang="en-GB" dirty="0"/>
          </a:p>
        </p:txBody>
      </p:sp>
      <p:sp>
        <p:nvSpPr>
          <p:cNvPr id="3" name="Text Placeholder 2">
            <a:extLst>
              <a:ext uri="{FF2B5EF4-FFF2-40B4-BE49-F238E27FC236}">
                <a16:creationId xmlns:a16="http://schemas.microsoft.com/office/drawing/2014/main" id="{DF2694B8-B235-BEE5-A704-1EDF0BD398C0}"/>
              </a:ext>
            </a:extLst>
          </p:cNvPr>
          <p:cNvSpPr>
            <a:spLocks noGrp="1"/>
          </p:cNvSpPr>
          <p:nvPr>
            <p:ph type="body" idx="1"/>
          </p:nvPr>
        </p:nvSpPr>
        <p:spPr/>
        <p:txBody>
          <a:bodyPr/>
          <a:lstStyle/>
          <a:p>
            <a:r>
              <a:rPr lang="lt-LT" dirty="0"/>
              <a:t>Tikslų nusistatymas</a:t>
            </a:r>
          </a:p>
          <a:p>
            <a:pPr marL="114300" indent="0">
              <a:buNone/>
            </a:pPr>
            <a:r>
              <a:rPr lang="en-GB" dirty="0">
                <a:hlinkClick r:id="rId2"/>
              </a:rPr>
              <a:t>https://manogyvenimas.lt/kodel-svarbu-nusistatyti-tikslus-ir-kaip-tai-padaryti/</a:t>
            </a:r>
            <a:endParaRPr lang="lt-LT" dirty="0"/>
          </a:p>
          <a:p>
            <a:r>
              <a:rPr lang="lt-LT" dirty="0"/>
              <a:t>Žurnalo vedimas</a:t>
            </a:r>
          </a:p>
          <a:p>
            <a:r>
              <a:rPr lang="lt-LT" dirty="0"/>
              <a:t>Periodiški atsiliepimai</a:t>
            </a:r>
          </a:p>
          <a:p>
            <a:endParaRPr lang="lt-LT" dirty="0"/>
          </a:p>
          <a:p>
            <a:pPr marL="114300" indent="0">
              <a:buNone/>
            </a:pPr>
            <a:endParaRPr lang="en-GB" dirty="0"/>
          </a:p>
        </p:txBody>
      </p:sp>
    </p:spTree>
    <p:extLst>
      <p:ext uri="{BB962C8B-B14F-4D97-AF65-F5344CB8AC3E}">
        <p14:creationId xmlns:p14="http://schemas.microsoft.com/office/powerpoint/2010/main" val="3890597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20"/>
          <p:cNvSpPr txBox="1">
            <a:spLocks noGrp="1"/>
          </p:cNvSpPr>
          <p:nvPr>
            <p:ph type="title"/>
          </p:nvPr>
        </p:nvSpPr>
        <p:spPr>
          <a:xfrm>
            <a:off x="0" y="1709738"/>
            <a:ext cx="12192000" cy="2852737"/>
          </a:xfrm>
          <a:prstGeom prst="rect">
            <a:avLst/>
          </a:prstGeom>
          <a:solidFill>
            <a:srgbClr val="76B4A6"/>
          </a:solidFill>
          <a:ln>
            <a:noFill/>
          </a:ln>
        </p:spPr>
        <p:txBody>
          <a:bodyPr spcFirstLastPara="1" wrap="square" lIns="91425" tIns="45700" rIns="91425" bIns="45700" anchor="ctr" anchorCtr="0">
            <a:normAutofit/>
          </a:bodyPr>
          <a:lstStyle/>
          <a:p>
            <a:pPr marL="718820"/>
            <a:r>
              <a:rPr lang="en-GB" sz="6000" dirty="0"/>
              <a:t>2</a:t>
            </a:r>
            <a:r>
              <a:rPr lang="lt-LT" sz="6000" dirty="0"/>
              <a:t> skyrius</a:t>
            </a:r>
            <a:r>
              <a:rPr lang="en-GB" sz="6000" dirty="0"/>
              <a:t>: </a:t>
            </a:r>
            <a:r>
              <a:rPr lang="en-GB" dirty="0" err="1"/>
              <a:t>Mentoriaus</a:t>
            </a:r>
            <a:r>
              <a:rPr lang="en-GB" dirty="0"/>
              <a:t> </a:t>
            </a:r>
            <a:r>
              <a:rPr lang="en-GB" dirty="0" err="1"/>
              <a:t>pasiruošimas</a:t>
            </a:r>
            <a:endParaRPr lang="en-GB" dirty="0"/>
          </a:p>
        </p:txBody>
      </p:sp>
      <p:sp>
        <p:nvSpPr>
          <p:cNvPr id="289" name="Google Shape;289;p20"/>
          <p:cNvSpPr txBox="1">
            <a:spLocks noGrp="1"/>
          </p:cNvSpPr>
          <p:nvPr>
            <p:ph type="body" idx="1"/>
          </p:nvPr>
        </p:nvSpPr>
        <p:spPr>
          <a:xfrm>
            <a:off x="0" y="4589463"/>
            <a:ext cx="12192000" cy="150018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400"/>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21"/>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Autofit/>
          </a:bodyPr>
          <a:lstStyle/>
          <a:p>
            <a:pPr marL="719138" lvl="0" indent="0" algn="l" rtl="0">
              <a:lnSpc>
                <a:spcPct val="90000"/>
              </a:lnSpc>
              <a:spcBef>
                <a:spcPts val="0"/>
              </a:spcBef>
              <a:spcAft>
                <a:spcPts val="0"/>
              </a:spcAft>
              <a:buClr>
                <a:schemeClr val="lt1"/>
              </a:buClr>
              <a:buSzPts val="4000"/>
              <a:buFont typeface="Calibri"/>
              <a:buNone/>
            </a:pPr>
            <a:r>
              <a:rPr lang="lt-LT" sz="4000"/>
              <a:t>Tikslai</a:t>
            </a:r>
            <a:endParaRPr sz="4000"/>
          </a:p>
        </p:txBody>
      </p:sp>
      <p:sp>
        <p:nvSpPr>
          <p:cNvPr id="295" name="Google Shape;295;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indent="0">
              <a:spcBef>
                <a:spcPts val="0"/>
              </a:spcBef>
              <a:buSzPts val="2400"/>
              <a:buNone/>
            </a:pPr>
            <a:r>
              <a:rPr lang="en-GB" sz="2400" err="1"/>
              <a:t>Praėję</a:t>
            </a:r>
            <a:r>
              <a:rPr lang="en-GB" sz="2400"/>
              <a:t> </a:t>
            </a:r>
            <a:r>
              <a:rPr lang="en-GB" sz="2400" err="1"/>
              <a:t>šį</a:t>
            </a:r>
            <a:r>
              <a:rPr lang="en-GB" sz="2400"/>
              <a:t> </a:t>
            </a:r>
            <a:r>
              <a:rPr lang="en-GB" sz="2400" err="1"/>
              <a:t>skyrių</a:t>
            </a:r>
            <a:r>
              <a:rPr lang="en-GB" sz="2400"/>
              <a:t>:</a:t>
            </a:r>
          </a:p>
          <a:p>
            <a:pPr>
              <a:buSzPts val="2400"/>
            </a:pPr>
            <a:r>
              <a:rPr lang="en-GB" sz="2400" err="1"/>
              <a:t>Suprasite</a:t>
            </a:r>
            <a:r>
              <a:rPr lang="en-GB" sz="2400"/>
              <a:t> </a:t>
            </a:r>
            <a:r>
              <a:rPr lang="en-GB" sz="2400" err="1"/>
              <a:t>kokių</a:t>
            </a:r>
            <a:r>
              <a:rPr lang="en-GB" sz="2400"/>
              <a:t> </a:t>
            </a:r>
            <a:r>
              <a:rPr lang="en-GB" sz="2400" err="1"/>
              <a:t>įgūdžių</a:t>
            </a:r>
            <a:r>
              <a:rPr lang="en-GB" sz="2400"/>
              <a:t> </a:t>
            </a:r>
            <a:r>
              <a:rPr lang="en-GB" sz="2400" err="1"/>
              <a:t>ir</a:t>
            </a:r>
            <a:r>
              <a:rPr lang="en-GB" sz="2400"/>
              <a:t> </a:t>
            </a:r>
            <a:r>
              <a:rPr lang="en-GB" sz="2400" err="1"/>
              <a:t>žinių</a:t>
            </a:r>
            <a:r>
              <a:rPr lang="en-GB" sz="2400"/>
              <a:t> </a:t>
            </a:r>
            <a:r>
              <a:rPr lang="en-GB" sz="2400" err="1"/>
              <a:t>reikia</a:t>
            </a:r>
            <a:r>
              <a:rPr lang="en-GB" sz="2400"/>
              <a:t>, </a:t>
            </a:r>
            <a:r>
              <a:rPr lang="en-GB" sz="2400" err="1"/>
              <a:t>kad</a:t>
            </a:r>
            <a:r>
              <a:rPr lang="en-GB" sz="2400"/>
              <a:t> </a:t>
            </a:r>
            <a:r>
              <a:rPr lang="en-GB" sz="2400" err="1"/>
              <a:t>padėtumėte</a:t>
            </a:r>
            <a:r>
              <a:rPr lang="en-GB" sz="2400"/>
              <a:t> </a:t>
            </a:r>
            <a:r>
              <a:rPr lang="en-GB" sz="2400" err="1"/>
              <a:t>besimokantiems</a:t>
            </a:r>
            <a:r>
              <a:rPr lang="en-GB" sz="2400"/>
              <a:t> </a:t>
            </a:r>
            <a:r>
              <a:rPr lang="en-GB" sz="2400" err="1"/>
              <a:t>asmenims</a:t>
            </a:r>
            <a:r>
              <a:rPr lang="en-GB" sz="2400"/>
              <a:t>;</a:t>
            </a:r>
            <a:endParaRPr/>
          </a:p>
          <a:p>
            <a:pPr>
              <a:buSzPts val="2400"/>
            </a:pPr>
            <a:r>
              <a:rPr lang="en-GB" sz="2400" err="1"/>
              <a:t>Aiškiai</a:t>
            </a:r>
            <a:r>
              <a:rPr lang="en-GB" sz="2400"/>
              <a:t> </a:t>
            </a:r>
            <a:r>
              <a:rPr lang="en-GB" sz="2400" err="1"/>
              <a:t>suprasite</a:t>
            </a:r>
            <a:r>
              <a:rPr lang="en-GB" sz="2400"/>
              <a:t>, kas </a:t>
            </a:r>
            <a:r>
              <a:rPr lang="en-GB" sz="2400" err="1"/>
              <a:t>yra</a:t>
            </a:r>
            <a:r>
              <a:rPr lang="en-GB" sz="2400"/>
              <a:t> </a:t>
            </a:r>
            <a:r>
              <a:rPr lang="en-GB" sz="2400" err="1"/>
              <a:t>mentorius</a:t>
            </a:r>
            <a:r>
              <a:rPr lang="en-GB" sz="2400"/>
              <a:t> </a:t>
            </a:r>
            <a:r>
              <a:rPr lang="en-GB" sz="2400" err="1"/>
              <a:t>ir</a:t>
            </a:r>
            <a:r>
              <a:rPr lang="en-GB" sz="2400"/>
              <a:t> jo </a:t>
            </a:r>
            <a:r>
              <a:rPr lang="en-GB" sz="2400" err="1"/>
              <a:t>vaidmuo</a:t>
            </a:r>
            <a:r>
              <a:rPr lang="en-GB" sz="2400"/>
              <a:t> </a:t>
            </a:r>
            <a:r>
              <a:rPr lang="en-GB" sz="2400" err="1"/>
              <a:t>padedant</a:t>
            </a:r>
            <a:r>
              <a:rPr lang="en-GB" sz="2400"/>
              <a:t> </a:t>
            </a:r>
            <a:r>
              <a:rPr lang="en-GB" sz="2400" err="1"/>
              <a:t>mokiniui</a:t>
            </a:r>
            <a:r>
              <a:rPr lang="en-GB" sz="2400"/>
              <a:t> </a:t>
            </a:r>
            <a:r>
              <a:rPr lang="en-GB" sz="2400" err="1"/>
              <a:t>įgyti</a:t>
            </a:r>
            <a:r>
              <a:rPr lang="en-GB" sz="2400"/>
              <a:t> </a:t>
            </a:r>
            <a:r>
              <a:rPr lang="en-GB" sz="2400" err="1"/>
              <a:t>konkrečių</a:t>
            </a:r>
            <a:r>
              <a:rPr lang="en-GB" sz="2400"/>
              <a:t> </a:t>
            </a:r>
            <a:r>
              <a:rPr lang="en-GB" sz="2400" err="1"/>
              <a:t>įgūdžių</a:t>
            </a:r>
            <a:r>
              <a:rPr lang="en-GB" sz="2400"/>
              <a:t>;</a:t>
            </a:r>
            <a:endParaRPr lang="en-GB"/>
          </a:p>
          <a:p>
            <a:pPr>
              <a:buSzPts val="2400"/>
            </a:pPr>
            <a:r>
              <a:rPr lang="en-GB" sz="2400" err="1"/>
              <a:t>Sužinosite</a:t>
            </a:r>
            <a:r>
              <a:rPr lang="en-GB" sz="2400"/>
              <a:t>, </a:t>
            </a:r>
            <a:r>
              <a:rPr lang="en-GB" sz="2400" err="1"/>
              <a:t>apie</a:t>
            </a:r>
            <a:r>
              <a:rPr lang="en-GB" sz="2400"/>
              <a:t> </a:t>
            </a:r>
            <a:r>
              <a:rPr lang="en-GB" sz="2400" err="1"/>
              <a:t>mentoriaus</a:t>
            </a:r>
            <a:r>
              <a:rPr lang="en-GB" sz="2400"/>
              <a:t> </a:t>
            </a:r>
            <a:r>
              <a:rPr lang="en-GB" sz="2400" err="1"/>
              <a:t>mąstyseną</a:t>
            </a:r>
            <a:r>
              <a:rPr lang="en-GB" sz="2400"/>
              <a:t>, </a:t>
            </a:r>
            <a:r>
              <a:rPr lang="en-GB" sz="2400" err="1"/>
              <a:t>būtiną</a:t>
            </a:r>
            <a:r>
              <a:rPr lang="en-GB" sz="2400"/>
              <a:t> </a:t>
            </a:r>
            <a:r>
              <a:rPr lang="en-GB" sz="2400" err="1"/>
              <a:t>sėkmingiems</a:t>
            </a:r>
            <a:r>
              <a:rPr lang="en-GB" sz="2400"/>
              <a:t> </a:t>
            </a:r>
            <a:r>
              <a:rPr lang="en-GB" sz="2400" err="1"/>
              <a:t>santykiams</a:t>
            </a:r>
            <a:r>
              <a:rPr lang="en-GB" sz="2400"/>
              <a:t> </a:t>
            </a:r>
            <a:r>
              <a:rPr lang="en-GB" sz="2400" err="1"/>
              <a:t>su</a:t>
            </a:r>
            <a:r>
              <a:rPr lang="en-GB" sz="2400"/>
              <a:t> </a:t>
            </a:r>
            <a:r>
              <a:rPr lang="en-GB" sz="2400" err="1"/>
              <a:t>mokiniu</a:t>
            </a:r>
            <a:r>
              <a:rPr lang="en-GB" sz="2400"/>
              <a:t> </a:t>
            </a:r>
            <a:r>
              <a:rPr lang="en-GB" sz="2400" err="1"/>
              <a:t>kurti</a:t>
            </a:r>
            <a:r>
              <a:rPr lang="en-GB" sz="2400"/>
              <a:t>.</a:t>
            </a:r>
            <a:endParaRPr/>
          </a:p>
          <a:p>
            <a:pPr marL="0" lvl="0" indent="0" algn="l" rtl="0">
              <a:lnSpc>
                <a:spcPct val="100000"/>
              </a:lnSpc>
              <a:spcBef>
                <a:spcPts val="800"/>
              </a:spcBef>
              <a:spcAft>
                <a:spcPts val="0"/>
              </a:spcAft>
              <a:buSzPts val="2800"/>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22"/>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en-GB" b="0" err="1"/>
              <a:t>Buvau</a:t>
            </a:r>
            <a:r>
              <a:rPr lang="en-GB" b="0"/>
              <a:t> ten, </a:t>
            </a:r>
            <a:r>
              <a:rPr lang="en-GB" b="0" err="1"/>
              <a:t>dariau</a:t>
            </a:r>
            <a:r>
              <a:rPr lang="en-GB" b="0"/>
              <a:t> tai</a:t>
            </a:r>
            <a:endParaRPr b="0"/>
          </a:p>
        </p:txBody>
      </p:sp>
      <p:sp>
        <p:nvSpPr>
          <p:cNvPr id="301" name="Google Shape;301;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800"/>
              <a:buNone/>
            </a:pPr>
            <a:endParaRPr/>
          </a:p>
          <a:p>
            <a:pPr marL="0" lvl="0" indent="0" algn="l" rtl="0">
              <a:lnSpc>
                <a:spcPct val="100000"/>
              </a:lnSpc>
              <a:spcBef>
                <a:spcPts val="800"/>
              </a:spcBef>
              <a:spcAft>
                <a:spcPts val="0"/>
              </a:spcAft>
              <a:buSzPts val="2800"/>
              <a:buNone/>
            </a:pPr>
            <a:r>
              <a:rPr lang="lt-LT" b="1"/>
              <a:t>Palaikymas mentorystės proceso metu suteikia pasitikėjimo</a:t>
            </a:r>
          </a:p>
          <a:p>
            <a:pPr marL="0" lvl="0" indent="0" algn="l" rtl="0">
              <a:lnSpc>
                <a:spcPct val="100000"/>
              </a:lnSpc>
              <a:spcBef>
                <a:spcPts val="800"/>
              </a:spcBef>
              <a:spcAft>
                <a:spcPts val="0"/>
              </a:spcAft>
              <a:buSzPts val="2800"/>
              <a:buNone/>
            </a:pPr>
            <a:endParaRPr/>
          </a:p>
          <a:p>
            <a:pPr marL="0" indent="0">
              <a:buSzPts val="2800"/>
              <a:buNone/>
            </a:pPr>
            <a:r>
              <a:rPr lang="lt-LT"/>
              <a:t>Nors mentorystės procesas kiekvienam gali atrodyti skirtingai, besimokantieji turi tikėti, kad jie taip pat gali pasiekti tikslą ir pasitikėti jumis, kad juos nuvestumėte to tikslo link.</a:t>
            </a:r>
          </a:p>
          <a:p>
            <a:pPr marL="0" lvl="0" indent="0" algn="l" rtl="0">
              <a:lnSpc>
                <a:spcPct val="100000"/>
              </a:lnSpc>
              <a:spcBef>
                <a:spcPts val="800"/>
              </a:spcBef>
              <a:spcAft>
                <a:spcPts val="0"/>
              </a:spcAft>
              <a:buSzPts val="2800"/>
              <a:buNone/>
            </a:pPr>
            <a:endParaRPr/>
          </a:p>
          <a:p>
            <a:pPr marL="0" lvl="0" indent="0" algn="l" rtl="0">
              <a:lnSpc>
                <a:spcPct val="100000"/>
              </a:lnSpc>
              <a:spcBef>
                <a:spcPts val="800"/>
              </a:spcBef>
              <a:spcAft>
                <a:spcPts val="0"/>
              </a:spcAft>
              <a:buSzPts val="2800"/>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23"/>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a:t>1</a:t>
            </a:r>
            <a:r>
              <a:rPr lang="lt-LT" b="0"/>
              <a:t> pamoka</a:t>
            </a:r>
            <a:r>
              <a:rPr lang="en-GB" b="0"/>
              <a:t> – </a:t>
            </a:r>
            <a:r>
              <a:rPr lang="lt-LT" b="0">
                <a:solidFill>
                  <a:schemeClr val="bg1"/>
                </a:solidFill>
              </a:rPr>
              <a:t>Mentoriaus mąstysena</a:t>
            </a:r>
          </a:p>
        </p:txBody>
      </p:sp>
      <p:sp>
        <p:nvSpPr>
          <p:cNvPr id="307" name="Google Shape;307;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2800"/>
              <a:buNone/>
            </a:pPr>
            <a:r>
              <a:rPr lang="lt-LT"/>
              <a:t>Mentorystės santykiuose mokinys ieško pagalbos, todėl dėmesys turi būti skiriamas darbo paieškos ir mokinio įsidarbinimo klausimams.</a:t>
            </a:r>
          </a:p>
          <a:p>
            <a:pPr marL="0" lvl="0" indent="0" algn="l" rtl="0">
              <a:lnSpc>
                <a:spcPct val="100000"/>
              </a:lnSpc>
              <a:spcBef>
                <a:spcPts val="0"/>
              </a:spcBef>
              <a:spcAft>
                <a:spcPts val="0"/>
              </a:spcAft>
              <a:buSzPts val="2800"/>
              <a:buNone/>
            </a:pPr>
            <a:endParaRPr lang="lt-LT"/>
          </a:p>
          <a:p>
            <a:pPr marL="0" lvl="0" indent="0" algn="l" rtl="0">
              <a:lnSpc>
                <a:spcPct val="100000"/>
              </a:lnSpc>
              <a:spcBef>
                <a:spcPts val="0"/>
              </a:spcBef>
              <a:spcAft>
                <a:spcPts val="0"/>
              </a:spcAft>
              <a:buSzPts val="2800"/>
              <a:buNone/>
            </a:pPr>
            <a:r>
              <a:rPr lang="lt-LT"/>
              <a:t>Kai vykdote mentorystės susitikimus padedate besimokantiems tinkamai reaguoti į situaciją ir taikyti patikrintą metodiką, kad išspręstumėte problemas. </a:t>
            </a:r>
            <a:r>
              <a:rPr lang="lt-LT" b="1"/>
              <a:t>Patirtis, žinios, ryšiai ir idėjų kūrimas su mokiniais yra sėkmės pagrindas. </a:t>
            </a:r>
            <a:r>
              <a:rPr lang="lt-LT"/>
              <a:t>Būkite pasiruošęs!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4"/>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en-GB" b="0"/>
              <a:t>2</a:t>
            </a:r>
            <a:r>
              <a:rPr lang="lt-LT" b="0"/>
              <a:t> pamoka</a:t>
            </a:r>
            <a:r>
              <a:rPr lang="en-GB" b="0"/>
              <a:t> - </a:t>
            </a:r>
            <a:r>
              <a:rPr lang="lt-LT" b="0"/>
              <a:t>Mentorystės įgūdžiai</a:t>
            </a:r>
            <a:endParaRPr b="0"/>
          </a:p>
        </p:txBody>
      </p:sp>
      <p:sp>
        <p:nvSpPr>
          <p:cNvPr id="313" name="Google Shape;313;p24"/>
          <p:cNvSpPr txBox="1">
            <a:spLocks noGrp="1"/>
          </p:cNvSpPr>
          <p:nvPr>
            <p:ph type="body" idx="1"/>
          </p:nvPr>
        </p:nvSpPr>
        <p:spPr>
          <a:xfrm>
            <a:off x="838200" y="1825625"/>
            <a:ext cx="6019800" cy="435133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2800"/>
              <a:buNone/>
            </a:pPr>
            <a:r>
              <a:rPr lang="lt-LT"/>
              <a:t>Mentoriai turi turėti tam tikrų įgūdžių, kad perteiktų patirtį ir žinias savo mokiniams.</a:t>
            </a:r>
            <a:endParaRPr/>
          </a:p>
        </p:txBody>
      </p:sp>
      <p:grpSp>
        <p:nvGrpSpPr>
          <p:cNvPr id="24" name="Group 23"/>
          <p:cNvGrpSpPr/>
          <p:nvPr/>
        </p:nvGrpSpPr>
        <p:grpSpPr>
          <a:xfrm>
            <a:off x="6672580" y="1933099"/>
            <a:ext cx="4866640" cy="4136390"/>
            <a:chOff x="2912680" y="1711593"/>
            <a:chExt cx="4866640" cy="4136814"/>
          </a:xfrm>
        </p:grpSpPr>
        <p:grpSp>
          <p:nvGrpSpPr>
            <p:cNvPr id="25" name="Group 24"/>
            <p:cNvGrpSpPr/>
            <p:nvPr/>
          </p:nvGrpSpPr>
          <p:grpSpPr>
            <a:xfrm>
              <a:off x="2912680" y="1711593"/>
              <a:ext cx="4866640" cy="4136814"/>
              <a:chOff x="0" y="0"/>
              <a:chExt cx="4866625" cy="4136800"/>
            </a:xfrm>
          </p:grpSpPr>
          <p:sp>
            <p:nvSpPr>
              <p:cNvPr id="26" name="Rectangle 25"/>
              <p:cNvSpPr/>
              <p:nvPr/>
            </p:nvSpPr>
            <p:spPr>
              <a:xfrm>
                <a:off x="0" y="0"/>
                <a:ext cx="4866625" cy="4136800"/>
              </a:xfrm>
              <a:prstGeom prst="rect">
                <a:avLst/>
              </a:prstGeom>
              <a:noFill/>
              <a:ln>
                <a:noFill/>
              </a:ln>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grpSp>
            <p:nvGrpSpPr>
              <p:cNvPr id="27" name="Group 26"/>
              <p:cNvGrpSpPr/>
              <p:nvPr/>
            </p:nvGrpSpPr>
            <p:grpSpPr>
              <a:xfrm>
                <a:off x="0" y="0"/>
                <a:ext cx="4866625" cy="4136800"/>
                <a:chOff x="0" y="0"/>
                <a:chExt cx="4866625" cy="4136800"/>
              </a:xfrm>
            </p:grpSpPr>
            <p:sp>
              <p:nvSpPr>
                <p:cNvPr id="28" name="Rectangle 27"/>
                <p:cNvSpPr/>
                <p:nvPr/>
              </p:nvSpPr>
              <p:spPr>
                <a:xfrm>
                  <a:off x="0" y="0"/>
                  <a:ext cx="4866625" cy="4136800"/>
                </a:xfrm>
                <a:prstGeom prst="rect">
                  <a:avLst/>
                </a:prstGeom>
                <a:noFill/>
                <a:ln>
                  <a:noFill/>
                </a:ln>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29" name="Oval 28"/>
                <p:cNvSpPr/>
                <p:nvPr/>
              </p:nvSpPr>
              <p:spPr>
                <a:xfrm>
                  <a:off x="1889743" y="1524830"/>
                  <a:ext cx="1087152" cy="1087152"/>
                </a:xfrm>
                <a:prstGeom prst="ellipse">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0" name="Rectangle 29"/>
                <p:cNvSpPr/>
                <p:nvPr/>
              </p:nvSpPr>
              <p:spPr>
                <a:xfrm>
                  <a:off x="1980077" y="1675942"/>
                  <a:ext cx="906471" cy="768732"/>
                </a:xfrm>
                <a:prstGeom prst="rect">
                  <a:avLst/>
                </a:prstGeom>
                <a:noFill/>
                <a:ln>
                  <a:noFill/>
                </a:ln>
              </p:spPr>
              <p:txBody>
                <a:bodyPr spcFirstLastPara="1" wrap="square" lIns="16500" tIns="16500" rIns="16500" bIns="16500" anchor="ctr" anchorCtr="0">
                  <a:noAutofit/>
                </a:bodyPr>
                <a:lstStyle/>
                <a:p>
                  <a:pPr algn="ctr">
                    <a:lnSpc>
                      <a:spcPct val="89000"/>
                    </a:lnSpc>
                    <a:spcAft>
                      <a:spcPts val="0"/>
                    </a:spcAft>
                  </a:pPr>
                  <a:r>
                    <a:rPr lang="lt-LT" sz="1300">
                      <a:solidFill>
                        <a:srgbClr val="000000"/>
                      </a:solidFill>
                      <a:effectLst/>
                      <a:latin typeface="Calibri" panose="020F0502020204030204" pitchFamily="34" charset="0"/>
                      <a:ea typeface="Calibri" panose="020F0502020204030204" pitchFamily="34" charset="0"/>
                      <a:cs typeface="Arimo"/>
                    </a:rPr>
                    <a:t>Mentorystės įgūdžiai</a:t>
                  </a:r>
                  <a:endParaRPr lang="en-GB" sz="1300">
                    <a:effectLst/>
                    <a:latin typeface="Arial Unicode MS" panose="020B0604020202020204" pitchFamily="34" charset="-128"/>
                    <a:ea typeface="Arial Unicode MS" panose="020B0604020202020204" pitchFamily="34" charset="-128"/>
                    <a:cs typeface="Arimo"/>
                  </a:endParaRPr>
                </a:p>
              </p:txBody>
            </p:sp>
            <p:sp>
              <p:nvSpPr>
                <p:cNvPr id="31" name="Arrow: Right 26"/>
                <p:cNvSpPr/>
                <p:nvPr/>
              </p:nvSpPr>
              <p:spPr>
                <a:xfrm rot="-5400000">
                  <a:off x="2318279" y="1129468"/>
                  <a:ext cx="230081" cy="369631"/>
                </a:xfrm>
                <a:prstGeom prst="rightArrow">
                  <a:avLst>
                    <a:gd name="adj1" fmla="val 60000"/>
                    <a:gd name="adj2" fmla="val 50000"/>
                  </a:avLst>
                </a:prstGeom>
                <a:gradFill>
                  <a:gsLst>
                    <a:gs pos="0">
                      <a:srgbClr val="B1B1B1"/>
                    </a:gs>
                    <a:gs pos="50000">
                      <a:srgbClr val="A8A8A8"/>
                    </a:gs>
                    <a:gs pos="100000">
                      <a:srgbClr val="949494"/>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2" name="Rectangle 31"/>
                <p:cNvSpPr/>
                <p:nvPr/>
              </p:nvSpPr>
              <p:spPr>
                <a:xfrm rot="-5400000">
                  <a:off x="2352791" y="1237906"/>
                  <a:ext cx="161057" cy="221779"/>
                </a:xfrm>
                <a:prstGeom prst="rect">
                  <a:avLst/>
                </a:prstGeom>
                <a:noFill/>
                <a:ln>
                  <a:noFill/>
                </a:ln>
              </p:spPr>
              <p:txBody>
                <a:bodyPr spcFirstLastPara="1" wrap="square" lIns="0" tIns="0" rIns="0" bIns="0" anchor="ctr" anchorCtr="0">
                  <a:noAutofit/>
                </a:bodyPr>
                <a:lstStyle/>
                <a:p>
                  <a:pPr algn="ctr">
                    <a:lnSpc>
                      <a:spcPct val="89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3" name="Oval 32"/>
                <p:cNvSpPr/>
                <p:nvPr/>
              </p:nvSpPr>
              <p:spPr>
                <a:xfrm>
                  <a:off x="1889743" y="3563"/>
                  <a:ext cx="1087152" cy="1087152"/>
                </a:xfrm>
                <a:prstGeom prst="ellipse">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4" name="Rectangle 33"/>
                <p:cNvSpPr/>
                <p:nvPr/>
              </p:nvSpPr>
              <p:spPr>
                <a:xfrm>
                  <a:off x="1940896" y="191679"/>
                  <a:ext cx="1014528" cy="739826"/>
                </a:xfrm>
                <a:prstGeom prst="rect">
                  <a:avLst/>
                </a:prstGeom>
                <a:noFill/>
                <a:ln>
                  <a:noFill/>
                </a:ln>
              </p:spPr>
              <p:txBody>
                <a:bodyPr spcFirstLastPara="1" wrap="square" lIns="16500" tIns="16500" rIns="16500" bIns="16500" anchor="ctr" anchorCtr="0">
                  <a:noAutofit/>
                </a:bodyPr>
                <a:lstStyle/>
                <a:p>
                  <a:pPr algn="ctr">
                    <a:lnSpc>
                      <a:spcPct val="89000"/>
                    </a:lnSpc>
                    <a:spcAft>
                      <a:spcPts val="0"/>
                    </a:spcAft>
                  </a:pPr>
                  <a:r>
                    <a:rPr lang="lt-LT" sz="1300">
                      <a:latin typeface="Calibri"/>
                      <a:cs typeface="Arimo"/>
                    </a:rPr>
                    <a:t>Įsitraukimas</a:t>
                  </a:r>
                </a:p>
              </p:txBody>
            </p:sp>
            <p:sp>
              <p:nvSpPr>
                <p:cNvPr id="35" name="Arrow: Right 30"/>
                <p:cNvSpPr/>
                <p:nvPr/>
              </p:nvSpPr>
              <p:spPr>
                <a:xfrm>
                  <a:off x="3072401" y="1883591"/>
                  <a:ext cx="230081" cy="369631"/>
                </a:xfrm>
                <a:prstGeom prst="rightArrow">
                  <a:avLst>
                    <a:gd name="adj1" fmla="val 60000"/>
                    <a:gd name="adj2" fmla="val 50000"/>
                  </a:avLst>
                </a:prstGeom>
                <a:gradFill>
                  <a:gsLst>
                    <a:gs pos="0">
                      <a:srgbClr val="B1B1B1"/>
                    </a:gs>
                    <a:gs pos="50000">
                      <a:srgbClr val="A8A8A8"/>
                    </a:gs>
                    <a:gs pos="100000">
                      <a:srgbClr val="949494"/>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6" name="Rectangle 35"/>
                <p:cNvSpPr/>
                <p:nvPr/>
              </p:nvSpPr>
              <p:spPr>
                <a:xfrm>
                  <a:off x="3072401" y="1957517"/>
                  <a:ext cx="161057" cy="221779"/>
                </a:xfrm>
                <a:prstGeom prst="rect">
                  <a:avLst/>
                </a:prstGeom>
                <a:noFill/>
                <a:ln>
                  <a:noFill/>
                </a:ln>
              </p:spPr>
              <p:txBody>
                <a:bodyPr spcFirstLastPara="1" wrap="square" lIns="0" tIns="0" rIns="0" bIns="0" anchor="ctr" anchorCtr="0">
                  <a:noAutofit/>
                </a:bodyPr>
                <a:lstStyle/>
                <a:p>
                  <a:pPr algn="ctr">
                    <a:lnSpc>
                      <a:spcPct val="89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7" name="Oval 36"/>
                <p:cNvSpPr/>
                <p:nvPr/>
              </p:nvSpPr>
              <p:spPr>
                <a:xfrm>
                  <a:off x="3411011" y="1524830"/>
                  <a:ext cx="1087152" cy="1087152"/>
                </a:xfrm>
                <a:prstGeom prst="ellipse">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38" name="Rectangle 37"/>
                <p:cNvSpPr/>
                <p:nvPr/>
              </p:nvSpPr>
              <p:spPr>
                <a:xfrm>
                  <a:off x="3555491" y="1684040"/>
                  <a:ext cx="838983" cy="768732"/>
                </a:xfrm>
                <a:prstGeom prst="rect">
                  <a:avLst/>
                </a:prstGeom>
                <a:noFill/>
                <a:ln>
                  <a:noFill/>
                </a:ln>
              </p:spPr>
              <p:txBody>
                <a:bodyPr spcFirstLastPara="1" wrap="square" lIns="16500" tIns="16500" rIns="16500" bIns="16500" anchor="ctr" anchorCtr="0">
                  <a:noAutofit/>
                </a:bodyPr>
                <a:lstStyle/>
                <a:p>
                  <a:pPr algn="ctr">
                    <a:lnSpc>
                      <a:spcPct val="89000"/>
                    </a:lnSpc>
                    <a:spcAft>
                      <a:spcPts val="0"/>
                    </a:spcAft>
                  </a:pPr>
                  <a:r>
                    <a:rPr lang="lt-LT" sz="1300">
                      <a:solidFill>
                        <a:srgbClr val="000000"/>
                      </a:solidFill>
                      <a:effectLst/>
                      <a:latin typeface="Calibri" panose="020F0502020204030204" pitchFamily="34" charset="0"/>
                      <a:ea typeface="Calibri" panose="020F0502020204030204" pitchFamily="34" charset="0"/>
                      <a:cs typeface="Arimo"/>
                    </a:rPr>
                    <a:t>Aktyvus klausymasis</a:t>
                  </a:r>
                  <a:endParaRPr lang="en-GB" sz="1300">
                    <a:effectLst/>
                    <a:latin typeface="Arial Unicode MS" panose="020B0604020202020204" pitchFamily="34" charset="-128"/>
                    <a:ea typeface="Arial Unicode MS" panose="020B0604020202020204" pitchFamily="34" charset="-128"/>
                    <a:cs typeface="Arimo"/>
                  </a:endParaRPr>
                </a:p>
              </p:txBody>
            </p:sp>
            <p:sp>
              <p:nvSpPr>
                <p:cNvPr id="39" name="Arrow: Right 34"/>
                <p:cNvSpPr/>
                <p:nvPr/>
              </p:nvSpPr>
              <p:spPr>
                <a:xfrm rot="5400000">
                  <a:off x="2318279" y="2637713"/>
                  <a:ext cx="230081" cy="369631"/>
                </a:xfrm>
                <a:prstGeom prst="rightArrow">
                  <a:avLst>
                    <a:gd name="adj1" fmla="val 60000"/>
                    <a:gd name="adj2" fmla="val 50000"/>
                  </a:avLst>
                </a:prstGeom>
                <a:gradFill>
                  <a:gsLst>
                    <a:gs pos="0">
                      <a:srgbClr val="B1B1B1"/>
                    </a:gs>
                    <a:gs pos="50000">
                      <a:srgbClr val="A8A8A8"/>
                    </a:gs>
                    <a:gs pos="100000">
                      <a:srgbClr val="949494"/>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40" name="Rectangle 39"/>
                <p:cNvSpPr/>
                <p:nvPr/>
              </p:nvSpPr>
              <p:spPr>
                <a:xfrm rot="5400000">
                  <a:off x="2352791" y="2677127"/>
                  <a:ext cx="161057" cy="221779"/>
                </a:xfrm>
                <a:prstGeom prst="rect">
                  <a:avLst/>
                </a:prstGeom>
                <a:noFill/>
                <a:ln>
                  <a:noFill/>
                </a:ln>
              </p:spPr>
              <p:txBody>
                <a:bodyPr spcFirstLastPara="1" wrap="square" lIns="0" tIns="0" rIns="0" bIns="0" anchor="ctr" anchorCtr="0">
                  <a:noAutofit/>
                </a:bodyPr>
                <a:lstStyle/>
                <a:p>
                  <a:pPr algn="ctr">
                    <a:lnSpc>
                      <a:spcPct val="89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41" name="Oval 40"/>
                <p:cNvSpPr/>
                <p:nvPr/>
              </p:nvSpPr>
              <p:spPr>
                <a:xfrm>
                  <a:off x="1889743" y="3046098"/>
                  <a:ext cx="1087152" cy="1087152"/>
                </a:xfrm>
                <a:prstGeom prst="ellipse">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42" name="Rectangle 41"/>
                <p:cNvSpPr/>
                <p:nvPr/>
              </p:nvSpPr>
              <p:spPr>
                <a:xfrm>
                  <a:off x="2048953" y="3205308"/>
                  <a:ext cx="768732" cy="768732"/>
                </a:xfrm>
                <a:prstGeom prst="rect">
                  <a:avLst/>
                </a:prstGeom>
                <a:noFill/>
                <a:ln>
                  <a:noFill/>
                </a:ln>
              </p:spPr>
              <p:txBody>
                <a:bodyPr spcFirstLastPara="1" wrap="square" lIns="16500" tIns="16500" rIns="16500" bIns="16500" anchor="ctr" anchorCtr="0">
                  <a:noAutofit/>
                </a:bodyPr>
                <a:lstStyle/>
                <a:p>
                  <a:pPr algn="ctr">
                    <a:lnSpc>
                      <a:spcPct val="89000"/>
                    </a:lnSpc>
                    <a:spcAft>
                      <a:spcPts val="0"/>
                    </a:spcAft>
                  </a:pPr>
                  <a:r>
                    <a:rPr lang="lt-LT" sz="1300">
                      <a:solidFill>
                        <a:srgbClr val="000000"/>
                      </a:solidFill>
                      <a:effectLst/>
                      <a:latin typeface="Calibri" panose="020F0502020204030204" pitchFamily="34" charset="0"/>
                      <a:ea typeface="Calibri" panose="020F0502020204030204" pitchFamily="34" charset="0"/>
                      <a:cs typeface="Arimo"/>
                    </a:rPr>
                    <a:t>Savimonė</a:t>
                  </a:r>
                  <a:endParaRPr lang="en-GB" sz="1300">
                    <a:effectLst/>
                    <a:latin typeface="Arial Unicode MS" panose="020B0604020202020204" pitchFamily="34" charset="-128"/>
                    <a:ea typeface="Arial Unicode MS" panose="020B0604020202020204" pitchFamily="34" charset="-128"/>
                    <a:cs typeface="Arimo"/>
                  </a:endParaRPr>
                </a:p>
              </p:txBody>
            </p:sp>
            <p:sp>
              <p:nvSpPr>
                <p:cNvPr id="43" name="Arrow: Right 38"/>
                <p:cNvSpPr/>
                <p:nvPr/>
              </p:nvSpPr>
              <p:spPr>
                <a:xfrm rot="10800000">
                  <a:off x="1564157" y="1883591"/>
                  <a:ext cx="230081" cy="369631"/>
                </a:xfrm>
                <a:prstGeom prst="rightArrow">
                  <a:avLst>
                    <a:gd name="adj1" fmla="val 60000"/>
                    <a:gd name="adj2" fmla="val 50000"/>
                  </a:avLst>
                </a:prstGeom>
                <a:gradFill>
                  <a:gsLst>
                    <a:gs pos="0">
                      <a:srgbClr val="B1B1B1"/>
                    </a:gs>
                    <a:gs pos="50000">
                      <a:srgbClr val="A8A8A8"/>
                    </a:gs>
                    <a:gs pos="100000">
                      <a:srgbClr val="949494"/>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44" name="Rectangle 43"/>
                <p:cNvSpPr/>
                <p:nvPr/>
              </p:nvSpPr>
              <p:spPr>
                <a:xfrm>
                  <a:off x="1633181" y="1957517"/>
                  <a:ext cx="161057" cy="221779"/>
                </a:xfrm>
                <a:prstGeom prst="rect">
                  <a:avLst/>
                </a:prstGeom>
                <a:noFill/>
                <a:ln>
                  <a:noFill/>
                </a:ln>
              </p:spPr>
              <p:txBody>
                <a:bodyPr spcFirstLastPara="1" wrap="square" lIns="0" tIns="0" rIns="0" bIns="0" anchor="ctr" anchorCtr="0">
                  <a:noAutofit/>
                </a:bodyPr>
                <a:lstStyle/>
                <a:p>
                  <a:pPr algn="ctr">
                    <a:lnSpc>
                      <a:spcPct val="89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45" name="Oval 44"/>
                <p:cNvSpPr/>
                <p:nvPr/>
              </p:nvSpPr>
              <p:spPr>
                <a:xfrm>
                  <a:off x="368476" y="1524830"/>
                  <a:ext cx="1087152" cy="1087152"/>
                </a:xfrm>
                <a:prstGeom prst="ellipse">
                  <a:avLst/>
                </a:prstGeom>
                <a:gradFill>
                  <a:gsLst>
                    <a:gs pos="0">
                      <a:schemeClr val="lt1"/>
                    </a:gs>
                    <a:gs pos="50000">
                      <a:schemeClr val="lt1"/>
                    </a:gs>
                    <a:gs pos="100000">
                      <a:srgbClr val="E1E1E1"/>
                    </a:gs>
                  </a:gsLst>
                  <a:lin ang="5400000" scaled="0"/>
                </a:gradFill>
                <a:ln>
                  <a:noFill/>
                </a:ln>
                <a:effectLst>
                  <a:outerShdw blurRad="57150" dist="19050" dir="5400000" algn="ctr" rotWithShape="0">
                    <a:srgbClr val="000000">
                      <a:alpha val="62352"/>
                    </a:srgbClr>
                  </a:outerShdw>
                </a:effectLst>
              </p:spPr>
              <p:txBody>
                <a:bodyPr spcFirstLastPara="1" wrap="square" lIns="91425" tIns="91425" rIns="91425" bIns="91425" anchor="ctr" anchorCtr="0">
                  <a:noAutofit/>
                </a:bodyPr>
                <a:lstStyle/>
                <a:p>
                  <a:pPr>
                    <a:lnSpc>
                      <a:spcPct val="107000"/>
                    </a:lnSpc>
                    <a:spcAft>
                      <a:spcPts val="0"/>
                    </a:spcAft>
                  </a:pPr>
                  <a:r>
                    <a:rPr lang="en-GB" sz="1300">
                      <a:effectLst/>
                      <a:latin typeface="Arial Unicode MS" panose="020B0604020202020204" pitchFamily="34" charset="-128"/>
                      <a:ea typeface="Arial Unicode MS" panose="020B0604020202020204" pitchFamily="34" charset="-128"/>
                      <a:cs typeface="Arimo"/>
                    </a:rPr>
                    <a:t> </a:t>
                  </a:r>
                </a:p>
              </p:txBody>
            </p:sp>
            <p:sp>
              <p:nvSpPr>
                <p:cNvPr id="46" name="Rectangle 45"/>
                <p:cNvSpPr/>
                <p:nvPr/>
              </p:nvSpPr>
              <p:spPr>
                <a:xfrm>
                  <a:off x="527686" y="1684040"/>
                  <a:ext cx="768732" cy="768732"/>
                </a:xfrm>
                <a:prstGeom prst="rect">
                  <a:avLst/>
                </a:prstGeom>
                <a:noFill/>
                <a:ln>
                  <a:noFill/>
                </a:ln>
              </p:spPr>
              <p:txBody>
                <a:bodyPr spcFirstLastPara="1" wrap="square" lIns="16500" tIns="16500" rIns="16500" bIns="16500" anchor="ctr" anchorCtr="0">
                  <a:noAutofit/>
                </a:bodyPr>
                <a:lstStyle/>
                <a:p>
                  <a:pPr algn="ctr">
                    <a:lnSpc>
                      <a:spcPct val="89000"/>
                    </a:lnSpc>
                    <a:spcAft>
                      <a:spcPts val="0"/>
                    </a:spcAft>
                  </a:pPr>
                  <a:r>
                    <a:rPr lang="lt-LT" sz="1300" err="1">
                      <a:solidFill>
                        <a:srgbClr val="000000"/>
                      </a:solidFill>
                      <a:effectLst/>
                      <a:latin typeface="Calibri" panose="020F0502020204030204" pitchFamily="34" charset="0"/>
                      <a:ea typeface="Calibri" panose="020F0502020204030204" pitchFamily="34" charset="0"/>
                      <a:cs typeface="Arimo"/>
                    </a:rPr>
                    <a:t>Koučingas</a:t>
                  </a:r>
                  <a:endParaRPr lang="en-GB" sz="1300">
                    <a:effectLst/>
                    <a:latin typeface="Arial Unicode MS" panose="020B0604020202020204" pitchFamily="34" charset="-128"/>
                    <a:ea typeface="Arial Unicode MS" panose="020B0604020202020204" pitchFamily="34" charset="-128"/>
                    <a:cs typeface="Arimo"/>
                  </a:endParaRPr>
                </a:p>
              </p:txBody>
            </p:sp>
          </p:grpSp>
        </p:gr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25"/>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lvl="0" indent="0" algn="l" rtl="0">
              <a:lnSpc>
                <a:spcPct val="90000"/>
              </a:lnSpc>
              <a:spcBef>
                <a:spcPts val="0"/>
              </a:spcBef>
              <a:spcAft>
                <a:spcPts val="0"/>
              </a:spcAft>
              <a:buClr>
                <a:schemeClr val="lt1"/>
              </a:buClr>
              <a:buSzPts val="4400"/>
              <a:buFont typeface="Calibri"/>
              <a:buNone/>
            </a:pPr>
            <a:r>
              <a:rPr lang="en-GB" b="0"/>
              <a:t>1</a:t>
            </a:r>
            <a:r>
              <a:rPr lang="lt-LT" b="0"/>
              <a:t>. Įsitraukimas</a:t>
            </a:r>
          </a:p>
        </p:txBody>
      </p:sp>
      <p:sp>
        <p:nvSpPr>
          <p:cNvPr id="338" name="Google Shape;338;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indent="0">
              <a:spcBef>
                <a:spcPts val="0"/>
              </a:spcBef>
              <a:buSzPts val="2800"/>
              <a:buNone/>
            </a:pPr>
            <a:r>
              <a:rPr lang="en-GB" err="1"/>
              <a:t>Jūsų</a:t>
            </a:r>
            <a:r>
              <a:rPr lang="en-GB"/>
              <a:t> </a:t>
            </a:r>
            <a:r>
              <a:rPr lang="en-GB" err="1"/>
              <a:t>įsitraukimas</a:t>
            </a:r>
            <a:r>
              <a:rPr lang="en-GB"/>
              <a:t> </a:t>
            </a:r>
            <a:r>
              <a:rPr lang="en-GB" err="1"/>
              <a:t>paskatins</a:t>
            </a:r>
            <a:r>
              <a:rPr lang="en-GB"/>
              <a:t> </a:t>
            </a:r>
            <a:r>
              <a:rPr lang="en-GB" err="1"/>
              <a:t>mokinį</a:t>
            </a:r>
            <a:r>
              <a:rPr lang="en-GB"/>
              <a:t> </a:t>
            </a:r>
            <a:r>
              <a:rPr lang="en-GB" err="1"/>
              <a:t>taip</a:t>
            </a:r>
            <a:r>
              <a:rPr lang="en-GB"/>
              <a:t> pat </a:t>
            </a:r>
            <a:r>
              <a:rPr lang="en-GB" err="1"/>
              <a:t>aktyviai</a:t>
            </a:r>
            <a:r>
              <a:rPr lang="en-GB"/>
              <a:t> </a:t>
            </a:r>
            <a:r>
              <a:rPr lang="en-GB" err="1"/>
              <a:t>įsitraukti</a:t>
            </a:r>
            <a:r>
              <a:rPr lang="en-GB"/>
              <a:t>.</a:t>
            </a:r>
            <a:endParaRPr lang="lt-LT"/>
          </a:p>
          <a:p>
            <a:pPr marL="0" lvl="0" indent="0" algn="l" rtl="0">
              <a:lnSpc>
                <a:spcPct val="100000"/>
              </a:lnSpc>
              <a:spcBef>
                <a:spcPts val="0"/>
              </a:spcBef>
              <a:spcAft>
                <a:spcPts val="0"/>
              </a:spcAft>
              <a:buSzPts val="2800"/>
              <a:buNone/>
            </a:pPr>
            <a:endParaRPr/>
          </a:p>
          <a:p>
            <a:pPr marL="0" indent="0">
              <a:buSzPts val="2800"/>
              <a:buNone/>
            </a:pPr>
            <a:r>
              <a:rPr lang="lt-LT"/>
              <a:t>Visi yra labai užsiėmę, todėl pradėti sesiją, mintimis dar būnant kažkur kitur, gali būti sunku. Norėdami palengvinti perėjimą, naudokite kvėpavimo pratimus, kaip nurodyta toliau pateiktoje veikloje.</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25"/>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dirty="0" err="1"/>
              <a:t>Užduotis</a:t>
            </a:r>
            <a:r>
              <a:rPr lang="en-GB" b="0" dirty="0"/>
              <a:t> – </a:t>
            </a:r>
            <a:r>
              <a:rPr lang="lt-LT" b="0" dirty="0"/>
              <a:t>P</a:t>
            </a:r>
            <a:r>
              <a:rPr lang="en-GB" b="0" dirty="0" err="1">
                <a:solidFill>
                  <a:schemeClr val="bg1"/>
                </a:solidFill>
              </a:rPr>
              <a:t>alengva</a:t>
            </a:r>
            <a:endParaRPr lang="lt-LT" b="0" dirty="0">
              <a:solidFill>
                <a:schemeClr val="bg1"/>
              </a:solidFill>
            </a:endParaRPr>
          </a:p>
        </p:txBody>
      </p:sp>
      <p:sp>
        <p:nvSpPr>
          <p:cNvPr id="338" name="Google Shape;338;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628650" indent="-514350">
              <a:buSzPts val="2800"/>
              <a:buAutoNum type="arabicPeriod"/>
            </a:pPr>
            <a:r>
              <a:rPr lang="en-US" err="1"/>
              <a:t>Atsisėskite</a:t>
            </a:r>
            <a:r>
              <a:rPr lang="en-US"/>
              <a:t> </a:t>
            </a:r>
            <a:r>
              <a:rPr lang="en-US" err="1"/>
              <a:t>ant</a:t>
            </a:r>
            <a:r>
              <a:rPr lang="en-US"/>
              <a:t> </a:t>
            </a:r>
            <a:r>
              <a:rPr lang="en-US" err="1"/>
              <a:t>kėdės</a:t>
            </a:r>
            <a:r>
              <a:rPr lang="en-US"/>
              <a:t> </a:t>
            </a:r>
            <a:r>
              <a:rPr lang="en-US" err="1"/>
              <a:t>arba</a:t>
            </a:r>
            <a:r>
              <a:rPr lang="en-US"/>
              <a:t> ant </a:t>
            </a:r>
            <a:r>
              <a:rPr lang="en-US" err="1"/>
              <a:t>grindų</a:t>
            </a:r>
            <a:r>
              <a:rPr lang="en-US"/>
              <a:t>, </a:t>
            </a:r>
            <a:r>
              <a:rPr lang="en-US" err="1"/>
              <a:t>rankas</a:t>
            </a:r>
            <a:r>
              <a:rPr lang="en-US"/>
              <a:t> </a:t>
            </a:r>
            <a:r>
              <a:rPr lang="en-US" err="1"/>
              <a:t>laikykite</a:t>
            </a:r>
            <a:r>
              <a:rPr lang="en-US"/>
              <a:t> </a:t>
            </a:r>
            <a:r>
              <a:rPr lang="en-US" err="1"/>
              <a:t>šonuose</a:t>
            </a:r>
            <a:r>
              <a:rPr lang="en-US"/>
              <a:t> </a:t>
            </a:r>
            <a:r>
              <a:rPr lang="en-US" err="1"/>
              <a:t>Stebėkite</a:t>
            </a:r>
            <a:r>
              <a:rPr lang="en-US"/>
              <a:t> </a:t>
            </a:r>
            <a:r>
              <a:rPr lang="en-US" err="1"/>
              <a:t>ką</a:t>
            </a:r>
            <a:r>
              <a:rPr lang="en-US"/>
              <a:t> </a:t>
            </a:r>
            <a:r>
              <a:rPr lang="en-US" err="1"/>
              <a:t>jaučiate</a:t>
            </a:r>
            <a:r>
              <a:rPr lang="en-US"/>
              <a:t>, </a:t>
            </a:r>
            <a:r>
              <a:rPr lang="en-US" err="1"/>
              <a:t>ir</a:t>
            </a:r>
            <a:r>
              <a:rPr lang="en-US"/>
              <a:t> </a:t>
            </a:r>
            <a:r>
              <a:rPr lang="en-US" err="1"/>
              <a:t>įvertinkite</a:t>
            </a:r>
            <a:r>
              <a:rPr lang="en-US"/>
              <a:t> </a:t>
            </a:r>
            <a:r>
              <a:rPr lang="en-US" err="1"/>
              <a:t>savo</a:t>
            </a:r>
            <a:r>
              <a:rPr lang="en-US"/>
              <a:t> </a:t>
            </a:r>
            <a:r>
              <a:rPr lang="en-US" err="1"/>
              <a:t>būseną</a:t>
            </a:r>
            <a:r>
              <a:rPr lang="en-US"/>
              <a:t> </a:t>
            </a:r>
            <a:r>
              <a:rPr lang="en-US" err="1"/>
              <a:t>nuo</a:t>
            </a:r>
            <a:r>
              <a:rPr lang="en-US"/>
              <a:t> 0 </a:t>
            </a:r>
            <a:r>
              <a:rPr lang="en-US" err="1"/>
              <a:t>iki</a:t>
            </a:r>
            <a:r>
              <a:rPr lang="en-US"/>
              <a:t> 10. (0 – </a:t>
            </a:r>
            <a:r>
              <a:rPr lang="en-US" err="1"/>
              <a:t>visiškai</a:t>
            </a:r>
            <a:r>
              <a:rPr lang="en-US"/>
              <a:t> </a:t>
            </a:r>
            <a:r>
              <a:rPr lang="en-US" err="1"/>
              <a:t>atsijungęs</a:t>
            </a:r>
            <a:r>
              <a:rPr lang="en-US"/>
              <a:t> - </a:t>
            </a:r>
            <a:r>
              <a:rPr lang="en-US" err="1"/>
              <a:t>jūsų</a:t>
            </a:r>
            <a:r>
              <a:rPr lang="en-US"/>
              <a:t> </a:t>
            </a:r>
            <a:r>
              <a:rPr lang="en-US" err="1"/>
              <a:t>mintys</a:t>
            </a:r>
            <a:r>
              <a:rPr lang="en-US"/>
              <a:t> </a:t>
            </a:r>
            <a:r>
              <a:rPr lang="en-US" err="1"/>
              <a:t>klaidžioja</a:t>
            </a:r>
            <a:r>
              <a:rPr lang="en-US"/>
              <a:t> </a:t>
            </a:r>
            <a:r>
              <a:rPr lang="en-US" err="1"/>
              <a:t>kažkur</a:t>
            </a:r>
            <a:r>
              <a:rPr lang="en-US"/>
              <a:t> </a:t>
            </a:r>
            <a:r>
              <a:rPr lang="en-US" err="1"/>
              <a:t>kitur</a:t>
            </a:r>
            <a:r>
              <a:rPr lang="en-US"/>
              <a:t> </a:t>
            </a:r>
            <a:r>
              <a:rPr lang="en-US" err="1"/>
              <a:t>ir</a:t>
            </a:r>
            <a:r>
              <a:rPr lang="en-US"/>
              <a:t> 10 – </a:t>
            </a:r>
            <a:r>
              <a:rPr lang="en-US" err="1"/>
              <a:t>visiškai</a:t>
            </a:r>
            <a:r>
              <a:rPr lang="en-US"/>
              <a:t> </a:t>
            </a:r>
            <a:r>
              <a:rPr lang="en-US" err="1"/>
              <a:t>susikoncentravęs</a:t>
            </a:r>
            <a:r>
              <a:rPr lang="en-US"/>
              <a:t> </a:t>
            </a:r>
            <a:r>
              <a:rPr lang="en-US" err="1"/>
              <a:t>ir</a:t>
            </a:r>
            <a:r>
              <a:rPr lang="en-US"/>
              <a:t> </a:t>
            </a:r>
            <a:r>
              <a:rPr lang="en-US" err="1"/>
              <a:t>pasiruošęs</a:t>
            </a:r>
            <a:r>
              <a:rPr lang="en-US"/>
              <a:t> </a:t>
            </a:r>
            <a:r>
              <a:rPr lang="en-US" err="1"/>
              <a:t>sesijai</a:t>
            </a:r>
            <a:r>
              <a:rPr lang="en-US"/>
              <a:t>) </a:t>
            </a:r>
            <a:endParaRPr lang="lt-LT"/>
          </a:p>
          <a:p>
            <a:pPr marL="628650" indent="-514350">
              <a:buSzPts val="2800"/>
              <a:buAutoNum type="arabicPeriod"/>
            </a:pPr>
            <a:r>
              <a:rPr lang="en-US" err="1"/>
              <a:t>Lėtai</a:t>
            </a:r>
            <a:r>
              <a:rPr lang="en-US"/>
              <a:t> </a:t>
            </a:r>
            <a:r>
              <a:rPr lang="en-US" err="1"/>
              <a:t>užmerkite</a:t>
            </a:r>
            <a:r>
              <a:rPr lang="en-US"/>
              <a:t> </a:t>
            </a:r>
            <a:r>
              <a:rPr lang="en-US" err="1"/>
              <a:t>akis</a:t>
            </a:r>
            <a:r>
              <a:rPr lang="en-US"/>
              <a:t> </a:t>
            </a:r>
            <a:r>
              <a:rPr lang="en-US" err="1"/>
              <a:t>ir</a:t>
            </a:r>
            <a:r>
              <a:rPr lang="en-US"/>
              <a:t> </a:t>
            </a:r>
            <a:r>
              <a:rPr lang="en-US" err="1"/>
              <a:t>nuleiskite</a:t>
            </a:r>
            <a:r>
              <a:rPr lang="en-US"/>
              <a:t> </a:t>
            </a:r>
            <a:r>
              <a:rPr lang="en-US" err="1"/>
              <a:t>smakrą</a:t>
            </a:r>
            <a:r>
              <a:rPr lang="en-US"/>
              <a:t>. Kai </a:t>
            </a:r>
            <a:r>
              <a:rPr lang="en-US" err="1"/>
              <a:t>sustojate</a:t>
            </a:r>
            <a:r>
              <a:rPr lang="en-US"/>
              <a:t>, </a:t>
            </a:r>
            <a:r>
              <a:rPr lang="en-US" err="1"/>
              <a:t>atkreipkite</a:t>
            </a:r>
            <a:r>
              <a:rPr lang="en-US"/>
              <a:t> </a:t>
            </a:r>
            <a:r>
              <a:rPr lang="en-US" err="1"/>
              <a:t>dėmesį</a:t>
            </a:r>
            <a:r>
              <a:rPr lang="en-US"/>
              <a:t>, </a:t>
            </a:r>
            <a:r>
              <a:rPr lang="en-US" err="1"/>
              <a:t>ar</a:t>
            </a:r>
            <a:r>
              <a:rPr lang="en-US"/>
              <a:t> </a:t>
            </a:r>
            <a:r>
              <a:rPr lang="en-US" err="1"/>
              <a:t>jaučiatės</a:t>
            </a:r>
            <a:r>
              <a:rPr lang="en-US"/>
              <a:t> "</a:t>
            </a:r>
            <a:r>
              <a:rPr lang="en-US" err="1"/>
              <a:t>atsijungę</a:t>
            </a:r>
            <a:r>
              <a:rPr lang="en-US"/>
              <a:t>".</a:t>
            </a:r>
          </a:p>
          <a:p>
            <a:pPr marL="628650" indent="-514350">
              <a:buSzPts val="2800"/>
              <a:buAutoNum type="arabicPeriod"/>
            </a:pPr>
            <a:r>
              <a:rPr lang="en-US"/>
              <a:t>Kai </a:t>
            </a:r>
            <a:r>
              <a:rPr lang="en-US" err="1"/>
              <a:t>būsite</a:t>
            </a:r>
            <a:r>
              <a:rPr lang="en-US"/>
              <a:t> </a:t>
            </a:r>
            <a:r>
              <a:rPr lang="en-US" err="1"/>
              <a:t>pasiruošę</a:t>
            </a:r>
            <a:r>
              <a:rPr lang="en-US"/>
              <a:t>, </a:t>
            </a:r>
            <a:r>
              <a:rPr lang="en-US" err="1"/>
              <a:t>lėtai</a:t>
            </a:r>
            <a:r>
              <a:rPr lang="en-US"/>
              <a:t> </a:t>
            </a:r>
            <a:r>
              <a:rPr lang="en-US" err="1"/>
              <a:t>pakelkite</a:t>
            </a:r>
            <a:r>
              <a:rPr lang="en-US"/>
              <a:t> </a:t>
            </a:r>
            <a:r>
              <a:rPr lang="en-US" err="1"/>
              <a:t>galvą</a:t>
            </a:r>
            <a:r>
              <a:rPr lang="en-US"/>
              <a:t> </a:t>
            </a:r>
            <a:r>
              <a:rPr lang="en-US" err="1"/>
              <a:t>ir</a:t>
            </a:r>
            <a:r>
              <a:rPr lang="en-US"/>
              <a:t> </a:t>
            </a:r>
            <a:r>
              <a:rPr lang="en-US" err="1"/>
              <a:t>atmerkite</a:t>
            </a:r>
            <a:r>
              <a:rPr lang="en-US"/>
              <a:t> </a:t>
            </a:r>
            <a:r>
              <a:rPr lang="en-US" err="1"/>
              <a:t>akis</a:t>
            </a:r>
            <a:r>
              <a:rPr lang="en-US"/>
              <a:t>. </a:t>
            </a:r>
            <a:r>
              <a:rPr lang="en-US" err="1"/>
              <a:t>Stebėkite</a:t>
            </a:r>
            <a:r>
              <a:rPr lang="en-US"/>
              <a:t>, </a:t>
            </a:r>
            <a:r>
              <a:rPr lang="en-US" err="1"/>
              <a:t>kaip</a:t>
            </a:r>
            <a:r>
              <a:rPr lang="en-US"/>
              <a:t> </a:t>
            </a:r>
            <a:r>
              <a:rPr lang="en-US" err="1"/>
              <a:t>jaučiasi</a:t>
            </a:r>
            <a:r>
              <a:rPr lang="en-US"/>
              <a:t> </a:t>
            </a:r>
            <a:r>
              <a:rPr lang="en-US" err="1"/>
              <a:t>jūsų</a:t>
            </a:r>
            <a:r>
              <a:rPr lang="en-US"/>
              <a:t> </a:t>
            </a:r>
            <a:r>
              <a:rPr lang="en-US" err="1"/>
              <a:t>kūnas</a:t>
            </a:r>
            <a:r>
              <a:rPr lang="en-US"/>
              <a:t>. </a:t>
            </a:r>
            <a:r>
              <a:rPr lang="en-US" err="1"/>
              <a:t>Galite</a:t>
            </a:r>
            <a:r>
              <a:rPr lang="en-US"/>
              <a:t> </a:t>
            </a:r>
            <a:r>
              <a:rPr lang="en-US" err="1"/>
              <a:t>pajusti</a:t>
            </a:r>
            <a:r>
              <a:rPr lang="en-US"/>
              <a:t> </a:t>
            </a:r>
            <a:r>
              <a:rPr lang="en-US" err="1"/>
              <a:t>kaip</a:t>
            </a:r>
            <a:r>
              <a:rPr lang="en-US"/>
              <a:t> </a:t>
            </a:r>
            <a:r>
              <a:rPr lang="en-US" err="1"/>
              <a:t>susikoncentruojate</a:t>
            </a:r>
            <a:r>
              <a:rPr lang="en-US"/>
              <a:t> į </a:t>
            </a:r>
            <a:r>
              <a:rPr lang="en-US" err="1"/>
              <a:t>dabartį</a:t>
            </a:r>
            <a:r>
              <a:rPr lang="en-US"/>
              <a:t>.</a:t>
            </a:r>
          </a:p>
        </p:txBody>
      </p:sp>
      <p:pic>
        <p:nvPicPr>
          <p:cNvPr id="4" name="image8.png" descr="Icon&#10;&#10;Description automatically generated"/>
          <p:cNvPicPr/>
          <p:nvPr/>
        </p:nvPicPr>
        <p:blipFill>
          <a:blip r:embed="rId3"/>
          <a:srcRect/>
          <a:stretch>
            <a:fillRect/>
          </a:stretch>
        </p:blipFill>
        <p:spPr>
          <a:xfrm>
            <a:off x="118745" y="2017874"/>
            <a:ext cx="719455" cy="719455"/>
          </a:xfrm>
          <a:prstGeom prst="rect">
            <a:avLst/>
          </a:prstGeom>
          <a:ln/>
        </p:spPr>
      </p:pic>
    </p:spTree>
    <p:extLst>
      <p:ext uri="{BB962C8B-B14F-4D97-AF65-F5344CB8AC3E}">
        <p14:creationId xmlns:p14="http://schemas.microsoft.com/office/powerpoint/2010/main" val="22239688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26"/>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a:t>2. </a:t>
            </a:r>
            <a:r>
              <a:rPr lang="en-GB" b="0" err="1"/>
              <a:t>Aktyvus</a:t>
            </a:r>
            <a:r>
              <a:rPr lang="en-GB" b="0"/>
              <a:t> </a:t>
            </a:r>
            <a:r>
              <a:rPr lang="en-GB" b="0" err="1"/>
              <a:t>klausymasis</a:t>
            </a:r>
            <a:endParaRPr lang="lt-LT" b="0" err="1"/>
          </a:p>
        </p:txBody>
      </p:sp>
      <p:sp>
        <p:nvSpPr>
          <p:cNvPr id="344" name="Google Shape;344;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indent="0">
              <a:spcBef>
                <a:spcPts val="0"/>
              </a:spcBef>
              <a:buNone/>
            </a:pPr>
            <a:r>
              <a:rPr lang="en-GB" err="1"/>
              <a:t>Aktyvus</a:t>
            </a:r>
            <a:r>
              <a:rPr lang="en-GB"/>
              <a:t> </a:t>
            </a:r>
            <a:r>
              <a:rPr lang="en-GB" err="1"/>
              <a:t>klausymasis</a:t>
            </a:r>
            <a:r>
              <a:rPr lang="en-GB"/>
              <a:t> </a:t>
            </a:r>
            <a:r>
              <a:rPr lang="en-GB" err="1"/>
              <a:t>reiškia</a:t>
            </a:r>
            <a:r>
              <a:rPr lang="en-GB"/>
              <a:t>, </a:t>
            </a:r>
            <a:r>
              <a:rPr lang="en-GB" err="1"/>
              <a:t>kad</a:t>
            </a:r>
            <a:r>
              <a:rPr lang="en-GB"/>
              <a:t> </a:t>
            </a:r>
            <a:r>
              <a:rPr lang="en-GB" err="1"/>
              <a:t>mokiniui</a:t>
            </a:r>
            <a:r>
              <a:rPr lang="en-GB"/>
              <a:t> </a:t>
            </a:r>
            <a:r>
              <a:rPr lang="en-GB" err="1"/>
              <a:t>reikia</a:t>
            </a:r>
            <a:r>
              <a:rPr lang="en-GB"/>
              <a:t> </a:t>
            </a:r>
            <a:r>
              <a:rPr lang="en-GB" err="1"/>
              <a:t>skirti</a:t>
            </a:r>
            <a:r>
              <a:rPr lang="en-GB"/>
              <a:t> </a:t>
            </a:r>
            <a:r>
              <a:rPr lang="en-GB" err="1"/>
              <a:t>absoliučiai</a:t>
            </a:r>
            <a:r>
              <a:rPr lang="en-GB"/>
              <a:t> </a:t>
            </a:r>
            <a:r>
              <a:rPr lang="en-GB" err="1"/>
              <a:t>visą</a:t>
            </a:r>
            <a:r>
              <a:rPr lang="en-GB"/>
              <a:t> </a:t>
            </a:r>
            <a:r>
              <a:rPr lang="en-GB" err="1"/>
              <a:t>dėmesį</a:t>
            </a:r>
            <a:r>
              <a:rPr lang="en-GB"/>
              <a:t>:</a:t>
            </a:r>
            <a:endParaRPr lang="lt-LT"/>
          </a:p>
          <a:p>
            <a:pPr>
              <a:buSzPts val="2800"/>
            </a:pPr>
            <a:r>
              <a:rPr lang="en-GB"/>
              <a:t>Nurodykite </a:t>
            </a:r>
            <a:r>
              <a:rPr lang="en-GB" err="1"/>
              <a:t>sritis</a:t>
            </a:r>
            <a:r>
              <a:rPr lang="en-GB"/>
              <a:t>, </a:t>
            </a:r>
            <a:r>
              <a:rPr lang="en-GB" err="1"/>
              <a:t>kuriose</a:t>
            </a:r>
            <a:r>
              <a:rPr lang="en-GB"/>
              <a:t> </a:t>
            </a:r>
            <a:r>
              <a:rPr lang="en-GB" err="1"/>
              <a:t>mokiniui</a:t>
            </a:r>
            <a:r>
              <a:rPr lang="en-GB"/>
              <a:t> </a:t>
            </a:r>
            <a:r>
              <a:rPr lang="en-GB" err="1"/>
              <a:t>labiausiai</a:t>
            </a:r>
            <a:r>
              <a:rPr lang="en-GB"/>
              <a:t> </a:t>
            </a:r>
            <a:r>
              <a:rPr lang="en-GB" err="1"/>
              <a:t>reikia</a:t>
            </a:r>
            <a:r>
              <a:rPr lang="en-GB"/>
              <a:t> paramos;</a:t>
            </a:r>
            <a:endParaRPr/>
          </a:p>
          <a:p>
            <a:pPr>
              <a:buSzPts val="2800"/>
            </a:pPr>
            <a:r>
              <a:rPr lang="en-GB" err="1"/>
              <a:t>Atsisakykite</a:t>
            </a:r>
            <a:r>
              <a:rPr lang="en-GB"/>
              <a:t> </a:t>
            </a:r>
            <a:r>
              <a:rPr lang="en-GB" err="1"/>
              <a:t>savo</a:t>
            </a:r>
            <a:r>
              <a:rPr lang="en-GB"/>
              <a:t> </a:t>
            </a:r>
            <a:r>
              <a:rPr lang="en-GB" err="1"/>
              <a:t>prielaidų</a:t>
            </a:r>
            <a:r>
              <a:rPr lang="en-GB"/>
              <a:t>, </a:t>
            </a:r>
            <a:r>
              <a:rPr lang="en-GB" err="1"/>
              <a:t>apibendrinimų</a:t>
            </a:r>
            <a:r>
              <a:rPr lang="en-GB"/>
              <a:t>, </a:t>
            </a:r>
            <a:r>
              <a:rPr lang="en-GB" err="1"/>
              <a:t>išankstinės</a:t>
            </a:r>
            <a:r>
              <a:rPr lang="en-GB"/>
              <a:t> </a:t>
            </a:r>
            <a:r>
              <a:rPr lang="en-GB" err="1"/>
              <a:t>nuomonės</a:t>
            </a:r>
            <a:r>
              <a:rPr lang="en-GB"/>
              <a:t>;</a:t>
            </a:r>
            <a:endParaRPr/>
          </a:p>
          <a:p>
            <a:pPr>
              <a:buSzPts val="2800"/>
            </a:pPr>
            <a:r>
              <a:rPr lang="en-GB" err="1"/>
              <a:t>Išklausykite</a:t>
            </a:r>
            <a:r>
              <a:rPr lang="en-GB"/>
              <a:t>, </a:t>
            </a:r>
            <a:r>
              <a:rPr lang="en-GB" err="1"/>
              <a:t>kaip</a:t>
            </a:r>
            <a:r>
              <a:rPr lang="en-GB"/>
              <a:t> </a:t>
            </a:r>
            <a:r>
              <a:rPr lang="en-GB" err="1"/>
              <a:t>mokinys</a:t>
            </a:r>
            <a:r>
              <a:rPr lang="en-GB"/>
              <a:t> </a:t>
            </a:r>
            <a:r>
              <a:rPr lang="en-GB" err="1"/>
              <a:t>apibūdina</a:t>
            </a:r>
            <a:r>
              <a:rPr lang="en-GB"/>
              <a:t> </a:t>
            </a:r>
            <a:r>
              <a:rPr lang="en-GB" err="1"/>
              <a:t>situaciją</a:t>
            </a:r>
            <a:r>
              <a:rPr lang="en-GB"/>
              <a:t>, </a:t>
            </a:r>
            <a:r>
              <a:rPr lang="en-GB" err="1"/>
              <a:t>kad</a:t>
            </a:r>
            <a:r>
              <a:rPr lang="en-GB"/>
              <a:t> </a:t>
            </a:r>
            <a:r>
              <a:rPr lang="en-GB" err="1"/>
              <a:t>suprastumėte</a:t>
            </a:r>
            <a:r>
              <a:rPr lang="en-GB"/>
              <a:t>, </a:t>
            </a:r>
            <a:r>
              <a:rPr lang="en-GB" err="1"/>
              <a:t>kaip</a:t>
            </a:r>
            <a:r>
              <a:rPr lang="en-GB"/>
              <a:t> </a:t>
            </a:r>
            <a:r>
              <a:rPr lang="en-GB" err="1"/>
              <a:t>jie</a:t>
            </a:r>
            <a:r>
              <a:rPr lang="en-GB"/>
              <a:t> </a:t>
            </a:r>
            <a:r>
              <a:rPr lang="en-GB" err="1"/>
              <a:t>ją</a:t>
            </a:r>
            <a:r>
              <a:rPr lang="en-GB"/>
              <a:t> </a:t>
            </a:r>
            <a:r>
              <a:rPr lang="en-GB" err="1"/>
              <a:t>išgyvena</a:t>
            </a:r>
            <a:r>
              <a:rPr lang="en-GB"/>
              <a:t>;</a:t>
            </a:r>
            <a:endParaRPr/>
          </a:p>
          <a:p>
            <a:pPr>
              <a:buSzPts val="2800"/>
            </a:pPr>
            <a:r>
              <a:rPr lang="en-GB" err="1"/>
              <a:t>Pasvarstykite</a:t>
            </a:r>
            <a:r>
              <a:rPr lang="en-GB"/>
              <a:t>, </a:t>
            </a:r>
            <a:r>
              <a:rPr lang="en-GB" err="1"/>
              <a:t>kokias</a:t>
            </a:r>
            <a:r>
              <a:rPr lang="en-GB"/>
              <a:t> </a:t>
            </a:r>
            <a:r>
              <a:rPr lang="en-GB" err="1"/>
              <a:t>priemones</a:t>
            </a:r>
            <a:r>
              <a:rPr lang="en-GB"/>
              <a:t> </a:t>
            </a:r>
            <a:r>
              <a:rPr lang="en-GB" err="1"/>
              <a:t>jums</a:t>
            </a:r>
            <a:r>
              <a:rPr lang="en-GB"/>
              <a:t> </a:t>
            </a:r>
            <a:r>
              <a:rPr lang="en-GB" err="1"/>
              <a:t>reikės</a:t>
            </a:r>
            <a:r>
              <a:rPr lang="en-GB"/>
              <a:t> </a:t>
            </a:r>
            <a:r>
              <a:rPr lang="en-GB" err="1"/>
              <a:t>naudoti</a:t>
            </a:r>
            <a:r>
              <a:rPr lang="en-GB"/>
              <a:t>; </a:t>
            </a:r>
          </a:p>
          <a:p>
            <a:pPr marL="228600" indent="-228600">
              <a:buSzPts val="2800"/>
            </a:pPr>
            <a:r>
              <a:rPr lang="en-GB"/>
              <a:t>   </a:t>
            </a:r>
            <a:r>
              <a:rPr lang="en-GB" err="1"/>
              <a:t>Užmegzkite</a:t>
            </a:r>
            <a:r>
              <a:rPr lang="en-GB"/>
              <a:t> </a:t>
            </a:r>
            <a:r>
              <a:rPr lang="en-GB" err="1"/>
              <a:t>ryšį</a:t>
            </a:r>
            <a:r>
              <a:rPr lang="en-GB"/>
              <a:t>, </a:t>
            </a:r>
            <a:r>
              <a:rPr lang="en-GB" err="1"/>
              <a:t>grįstą</a:t>
            </a:r>
            <a:r>
              <a:rPr lang="en-GB"/>
              <a:t> </a:t>
            </a:r>
            <a:r>
              <a:rPr lang="en-GB" err="1"/>
              <a:t>pasitikėjimu</a:t>
            </a:r>
            <a:r>
              <a:rPr lang="en-GB"/>
              <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Autofit/>
          </a:bodyPr>
          <a:lstStyle/>
          <a:p>
            <a:pPr marL="719138" lvl="0" indent="0" algn="l" rtl="0">
              <a:lnSpc>
                <a:spcPct val="90000"/>
              </a:lnSpc>
              <a:spcBef>
                <a:spcPts val="0"/>
              </a:spcBef>
              <a:spcAft>
                <a:spcPts val="0"/>
              </a:spcAft>
              <a:buClr>
                <a:schemeClr val="lt1"/>
              </a:buClr>
              <a:buSzPts val="4000"/>
              <a:buFont typeface="Calibri"/>
              <a:buNone/>
            </a:pPr>
            <a:r>
              <a:rPr lang="lt-LT" sz="4000"/>
              <a:t>Įvadas</a:t>
            </a:r>
            <a:endParaRPr sz="4000"/>
          </a:p>
        </p:txBody>
      </p:sp>
      <p:sp>
        <p:nvSpPr>
          <p:cNvPr id="171" name="Google Shape;171;p3"/>
          <p:cNvSpPr txBox="1">
            <a:spLocks noGrp="1"/>
          </p:cNvSpPr>
          <p:nvPr>
            <p:ph type="body" idx="1"/>
          </p:nvPr>
        </p:nvSpPr>
        <p:spPr>
          <a:xfrm>
            <a:off x="786008" y="1554228"/>
            <a:ext cx="10515600" cy="435133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2800"/>
              <a:buNone/>
            </a:pPr>
            <a:r>
              <a:rPr lang="lt-LT" b="1">
                <a:solidFill>
                  <a:srgbClr val="76B4A6"/>
                </a:solidFill>
              </a:rPr>
              <a:t>Tikslai</a:t>
            </a:r>
            <a:endParaRPr b="1">
              <a:solidFill>
                <a:srgbClr val="76B4A6"/>
              </a:solidFill>
            </a:endParaRPr>
          </a:p>
          <a:p>
            <a:pPr marL="0" indent="0">
              <a:buNone/>
            </a:pPr>
            <a:r>
              <a:rPr lang="lt-LT" sz="2000"/>
              <a:t>Šiuo moduliu siekiama suteikti instruktoriams praktinių metodų, technikų ir įrankių, skirtų paruošti švietėjus tapti ENTER mentoriais, taip pat paruošti juos mentorystės programoms. Dėmesys bus skiriamas tapimo mentoriumi procesui iš asmeninio tobulėjimo ir santykių puoselėjimo perspektyvos. Užsiėmimų tikslas – padėti mentoriams padėti besimokantiesiems pagerinti jų įsidarbinimo galimybes.</a:t>
            </a:r>
            <a:endParaRPr lang="lt-LT"/>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27"/>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lvl="0" indent="0" algn="l" rtl="0">
              <a:lnSpc>
                <a:spcPct val="90000"/>
              </a:lnSpc>
              <a:spcBef>
                <a:spcPts val="0"/>
              </a:spcBef>
              <a:spcAft>
                <a:spcPts val="0"/>
              </a:spcAft>
              <a:buClr>
                <a:schemeClr val="lt1"/>
              </a:buClr>
              <a:buSzPts val="4400"/>
              <a:buFont typeface="Calibri"/>
              <a:buNone/>
            </a:pPr>
            <a:r>
              <a:rPr lang="en-GB" b="0"/>
              <a:t>3. </a:t>
            </a:r>
            <a:r>
              <a:rPr lang="en-GB" b="0" err="1"/>
              <a:t>Savimonė</a:t>
            </a:r>
            <a:endParaRPr lang="lt-LT" b="0" err="1"/>
          </a:p>
        </p:txBody>
      </p:sp>
      <p:sp>
        <p:nvSpPr>
          <p:cNvPr id="3" name="Google Shape;344;p26">
            <a:extLst>
              <a:ext uri="{FF2B5EF4-FFF2-40B4-BE49-F238E27FC236}">
                <a16:creationId xmlns:a16="http://schemas.microsoft.com/office/drawing/2014/main" id="{659ED869-B739-8C48-7EDA-C088DAB53AC4}"/>
              </a:ext>
            </a:extLst>
          </p:cNvPr>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a:buNone/>
            </a:pPr>
            <a:r>
              <a:rPr lang="en-GB" err="1"/>
              <a:t>Savęs</a:t>
            </a:r>
            <a:r>
              <a:rPr lang="en-GB"/>
              <a:t> </a:t>
            </a:r>
            <a:r>
              <a:rPr lang="en-GB" err="1"/>
              <a:t>suvokimas</a:t>
            </a:r>
            <a:r>
              <a:rPr lang="en-GB"/>
              <a:t> </a:t>
            </a:r>
            <a:r>
              <a:rPr lang="en-GB" err="1"/>
              <a:t>suprantamas</a:t>
            </a:r>
            <a:r>
              <a:rPr lang="en-GB"/>
              <a:t> </a:t>
            </a:r>
            <a:r>
              <a:rPr lang="en-GB" err="1"/>
              <a:t>kaip</a:t>
            </a:r>
            <a:r>
              <a:rPr lang="en-GB"/>
              <a:t> </a:t>
            </a:r>
            <a:r>
              <a:rPr lang="en-GB" err="1"/>
              <a:t>sąmoningas</a:t>
            </a:r>
            <a:r>
              <a:rPr lang="en-GB"/>
              <a:t> </a:t>
            </a:r>
            <a:r>
              <a:rPr lang="en-GB" err="1"/>
              <a:t>savo</a:t>
            </a:r>
            <a:r>
              <a:rPr lang="en-GB"/>
              <a:t> </a:t>
            </a:r>
            <a:r>
              <a:rPr lang="en-GB" err="1"/>
              <a:t>charakterio</a:t>
            </a:r>
            <a:r>
              <a:rPr lang="en-GB"/>
              <a:t> </a:t>
            </a:r>
            <a:r>
              <a:rPr lang="en-GB" err="1"/>
              <a:t>ir</a:t>
            </a:r>
            <a:r>
              <a:rPr lang="en-GB"/>
              <a:t> </a:t>
            </a:r>
            <a:r>
              <a:rPr lang="en-GB" err="1"/>
              <a:t>jausmų</a:t>
            </a:r>
            <a:r>
              <a:rPr lang="en-GB"/>
              <a:t> </a:t>
            </a:r>
            <a:r>
              <a:rPr lang="en-GB" err="1"/>
              <a:t>atpažinimas</a:t>
            </a:r>
            <a:r>
              <a:rPr lang="en-GB"/>
              <a:t>.</a:t>
            </a:r>
            <a:endParaRPr lang="lt-LT"/>
          </a:p>
          <a:p>
            <a:pPr>
              <a:buNone/>
            </a:pPr>
            <a:endParaRPr lang="en-GB"/>
          </a:p>
          <a:p>
            <a:pPr>
              <a:buNone/>
            </a:pPr>
            <a:r>
              <a:rPr lang="en-GB" err="1"/>
              <a:t>Mentorius</a:t>
            </a:r>
            <a:r>
              <a:rPr lang="en-GB"/>
              <a:t> </a:t>
            </a:r>
            <a:r>
              <a:rPr lang="en-GB" err="1"/>
              <a:t>turi</a:t>
            </a:r>
            <a:r>
              <a:rPr lang="en-GB"/>
              <a:t> </a:t>
            </a:r>
            <a:r>
              <a:rPr lang="en-GB" err="1"/>
              <a:t>mokėti</a:t>
            </a:r>
            <a:r>
              <a:rPr lang="en-GB"/>
              <a:t> </a:t>
            </a:r>
            <a:r>
              <a:rPr lang="en-GB" err="1"/>
              <a:t>aiškiai</a:t>
            </a:r>
            <a:r>
              <a:rPr lang="en-GB"/>
              <a:t> </a:t>
            </a:r>
            <a:r>
              <a:rPr lang="en-GB" err="1"/>
              <a:t>suprasti</a:t>
            </a:r>
            <a:r>
              <a:rPr lang="en-GB"/>
              <a:t> save, </a:t>
            </a:r>
            <a:r>
              <a:rPr lang="en-GB" err="1"/>
              <a:t>kad</a:t>
            </a:r>
            <a:r>
              <a:rPr lang="en-GB"/>
              <a:t> </a:t>
            </a:r>
            <a:r>
              <a:rPr lang="en-GB" err="1"/>
              <a:t>galėtų</a:t>
            </a:r>
            <a:r>
              <a:rPr lang="en-GB"/>
              <a:t> </a:t>
            </a:r>
            <a:r>
              <a:rPr lang="en-GB" err="1"/>
              <a:t>suvokti</a:t>
            </a:r>
            <a:r>
              <a:rPr lang="en-GB"/>
              <a:t> </a:t>
            </a:r>
            <a:r>
              <a:rPr lang="en-GB" err="1"/>
              <a:t>savo</a:t>
            </a:r>
            <a:r>
              <a:rPr lang="en-GB"/>
              <a:t> </a:t>
            </a:r>
            <a:r>
              <a:rPr lang="en-GB" err="1"/>
              <a:t>elgesį</a:t>
            </a:r>
            <a:r>
              <a:rPr lang="en-GB"/>
              <a:t>, </a:t>
            </a:r>
            <a:r>
              <a:rPr lang="en-GB" err="1"/>
              <a:t>šališkumą</a:t>
            </a:r>
            <a:r>
              <a:rPr lang="en-GB"/>
              <a:t> </a:t>
            </a:r>
            <a:r>
              <a:rPr lang="en-GB" err="1"/>
              <a:t>ir</a:t>
            </a:r>
            <a:r>
              <a:rPr lang="en-GB"/>
              <a:t> </a:t>
            </a:r>
            <a:r>
              <a:rPr lang="en-GB" err="1"/>
              <a:t>emocijas</a:t>
            </a:r>
            <a:r>
              <a:rPr lang="en-GB"/>
              <a:t> </a:t>
            </a:r>
            <a:r>
              <a:rPr lang="en-GB" err="1"/>
              <a:t>santykiuose</a:t>
            </a:r>
            <a:r>
              <a:rPr lang="en-GB"/>
              <a:t> </a:t>
            </a:r>
            <a:r>
              <a:rPr lang="en-GB" err="1"/>
              <a:t>su</a:t>
            </a:r>
            <a:r>
              <a:rPr lang="en-GB"/>
              <a:t> </a:t>
            </a:r>
            <a:r>
              <a:rPr lang="en-GB" err="1"/>
              <a:t>mokiniu</a:t>
            </a:r>
            <a:r>
              <a:rPr lang="en-GB"/>
              <a:t>. </a:t>
            </a:r>
            <a:endParaRPr/>
          </a:p>
          <a:p>
            <a:pPr marL="0" indent="0">
              <a:spcBef>
                <a:spcPts val="0"/>
              </a:spcBef>
              <a:buNone/>
            </a:pPr>
            <a:endParaRPr lang="en-GB"/>
          </a:p>
          <a:p>
            <a:pPr marL="0" indent="0">
              <a:spcBef>
                <a:spcPts val="0"/>
              </a:spcBef>
              <a:buNone/>
            </a:pPr>
            <a:r>
              <a:rPr lang="en-GB" err="1"/>
              <a:t>Čia</a:t>
            </a:r>
            <a:r>
              <a:rPr lang="en-GB"/>
              <a:t> </a:t>
            </a:r>
            <a:r>
              <a:rPr lang="en-GB" err="1"/>
              <a:t>yra</a:t>
            </a:r>
            <a:r>
              <a:rPr lang="en-GB"/>
              <a:t> </a:t>
            </a:r>
            <a:r>
              <a:rPr lang="en-GB" err="1"/>
              <a:t>klausimų</a:t>
            </a:r>
            <a:r>
              <a:rPr lang="en-GB"/>
              <a:t>, </a:t>
            </a:r>
            <a:r>
              <a:rPr lang="en-GB" err="1"/>
              <a:t>skatinančių</a:t>
            </a:r>
            <a:r>
              <a:rPr lang="en-GB"/>
              <a:t> </a:t>
            </a:r>
            <a:r>
              <a:rPr lang="en-GB" err="1"/>
              <a:t>savimonę</a:t>
            </a:r>
            <a:r>
              <a:rPr lang="en-GB"/>
              <a:t>, </a:t>
            </a:r>
            <a:r>
              <a:rPr lang="en-GB" err="1"/>
              <a:t>sąrašas</a:t>
            </a:r>
            <a:endParaRPr err="1"/>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27"/>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err="1"/>
              <a:t>Užduotis</a:t>
            </a:r>
            <a:r>
              <a:rPr lang="en-GB" b="0"/>
              <a:t> – </a:t>
            </a:r>
            <a:r>
              <a:rPr lang="en-GB" b="0" err="1"/>
              <a:t>Savimonės</a:t>
            </a:r>
            <a:r>
              <a:rPr lang="en-GB" b="0"/>
              <a:t> </a:t>
            </a:r>
            <a:r>
              <a:rPr lang="en-GB" b="0" err="1"/>
              <a:t>klausimai</a:t>
            </a:r>
          </a:p>
        </p:txBody>
      </p:sp>
      <p:sp>
        <p:nvSpPr>
          <p:cNvPr id="350" name="Google Shape;350;p27"/>
          <p:cNvSpPr txBox="1"/>
          <p:nvPr/>
        </p:nvSpPr>
        <p:spPr>
          <a:xfrm>
            <a:off x="838200" y="1960563"/>
            <a:ext cx="10515600" cy="4351338"/>
          </a:xfrm>
          <a:prstGeom prst="rect">
            <a:avLst/>
          </a:prstGeom>
          <a:noFill/>
          <a:ln>
            <a:noFill/>
          </a:ln>
        </p:spPr>
        <p:txBody>
          <a:bodyPr spcFirstLastPara="1" wrap="square" lIns="91425" tIns="45700" rIns="91425" bIns="45700" anchor="ctr" anchorCtr="0">
            <a:normAutofit/>
          </a:bodyPr>
          <a:lstStyle/>
          <a:p>
            <a:pPr marR="0" lvl="0" rtl="0">
              <a:lnSpc>
                <a:spcPct val="100000"/>
              </a:lnSpc>
              <a:spcBef>
                <a:spcPts val="0"/>
              </a:spcBef>
              <a:spcAft>
                <a:spcPts val="0"/>
              </a:spcAft>
              <a:buClr>
                <a:srgbClr val="76B4A6"/>
              </a:buClr>
              <a:buSzPts val="2800"/>
            </a:pPr>
            <a:endParaRPr lang="en-GB" sz="2800" b="1" i="1">
              <a:solidFill>
                <a:schemeClr val="dk1"/>
              </a:solidFill>
              <a:latin typeface="Calibri"/>
              <a:ea typeface="Calibri"/>
              <a:cs typeface="Calibri"/>
            </a:endParaRPr>
          </a:p>
          <a:p>
            <a:pPr marL="514350" indent="-514350">
              <a:buClr>
                <a:srgbClr val="76B4A6"/>
              </a:buClr>
              <a:buSzPts val="2800"/>
              <a:buAutoNum type="alphaUcPeriod"/>
            </a:pPr>
            <a:r>
              <a:rPr lang="en-GB" sz="2800" i="1" u="sng" err="1">
                <a:ea typeface="Calibri"/>
              </a:rPr>
              <a:t>Individualiai</a:t>
            </a:r>
            <a:r>
              <a:rPr lang="en-GB" sz="2800" i="1" u="sng">
                <a:ea typeface="Calibri"/>
              </a:rPr>
              <a:t> </a:t>
            </a:r>
            <a:r>
              <a:rPr lang="en-GB" sz="2800" err="1">
                <a:ea typeface="Calibri"/>
              </a:rPr>
              <a:t>pagalvokite</a:t>
            </a:r>
            <a:r>
              <a:rPr lang="en-GB" sz="2800">
                <a:ea typeface="Calibri"/>
              </a:rPr>
              <a:t>, </a:t>
            </a:r>
            <a:r>
              <a:rPr lang="en-GB" sz="2800" err="1">
                <a:ea typeface="Calibri"/>
              </a:rPr>
              <a:t>kaip</a:t>
            </a:r>
            <a:r>
              <a:rPr lang="en-GB" sz="2800">
                <a:ea typeface="Calibri"/>
              </a:rPr>
              <a:t> </a:t>
            </a:r>
            <a:r>
              <a:rPr lang="en-GB" sz="2800" err="1">
                <a:ea typeface="Calibri"/>
              </a:rPr>
              <a:t>atsakytumėte</a:t>
            </a:r>
            <a:r>
              <a:rPr lang="en-GB" sz="2800">
                <a:ea typeface="Calibri"/>
              </a:rPr>
              <a:t> į 1–8 </a:t>
            </a:r>
            <a:r>
              <a:rPr lang="en-GB" sz="2800" err="1">
                <a:ea typeface="Calibri"/>
              </a:rPr>
              <a:t>klausimus</a:t>
            </a:r>
            <a:r>
              <a:rPr lang="en-GB" sz="2800">
                <a:ea typeface="Calibri"/>
              </a:rPr>
              <a:t> </a:t>
            </a:r>
            <a:r>
              <a:rPr lang="en-GB" sz="2800" err="1">
                <a:ea typeface="Calibri"/>
              </a:rPr>
              <a:t>esančius</a:t>
            </a:r>
            <a:r>
              <a:rPr lang="en-GB" sz="2800">
                <a:ea typeface="Calibri"/>
              </a:rPr>
              <a:t> </a:t>
            </a:r>
            <a:r>
              <a:rPr lang="en-GB" sz="2800" err="1">
                <a:ea typeface="Calibri"/>
              </a:rPr>
              <a:t>užduoties</a:t>
            </a:r>
            <a:r>
              <a:rPr lang="en-GB" sz="2800">
                <a:ea typeface="Calibri"/>
              </a:rPr>
              <a:t> </a:t>
            </a:r>
            <a:r>
              <a:rPr lang="en-GB" sz="2800" err="1">
                <a:ea typeface="Calibri"/>
              </a:rPr>
              <a:t>lape</a:t>
            </a:r>
            <a:r>
              <a:rPr lang="en-GB" sz="2800">
                <a:ea typeface="Calibri"/>
              </a:rPr>
              <a:t> </a:t>
            </a:r>
            <a:r>
              <a:rPr lang="en-GB" sz="2800" b="1" i="1">
                <a:ea typeface="Calibri"/>
              </a:rPr>
              <a:t>2. </a:t>
            </a:r>
            <a:r>
              <a:rPr lang="en-GB" sz="2800" b="1" i="1" err="1">
                <a:ea typeface="Calibri"/>
              </a:rPr>
              <a:t>Savimonės</a:t>
            </a:r>
            <a:r>
              <a:rPr lang="en-GB" sz="2800" b="1" i="1">
                <a:ea typeface="Calibri"/>
              </a:rPr>
              <a:t> </a:t>
            </a:r>
            <a:r>
              <a:rPr lang="en-GB" sz="2800" b="1" i="1" err="1">
                <a:ea typeface="Calibri"/>
              </a:rPr>
              <a:t>klausimai</a:t>
            </a:r>
            <a:endParaRPr lang="en-GB" sz="2800" b="1" i="1" err="1">
              <a:solidFill>
                <a:schemeClr val="dk1"/>
              </a:solidFill>
              <a:latin typeface="Calibri"/>
              <a:ea typeface="Calibri"/>
              <a:cs typeface="Calibri"/>
            </a:endParaRPr>
          </a:p>
          <a:p>
            <a:pPr marL="514350" indent="-514350">
              <a:buClr>
                <a:srgbClr val="76B4A6"/>
              </a:buClr>
              <a:buSzPts val="2800"/>
              <a:buAutoNum type="alphaUcPeriod"/>
            </a:pPr>
            <a:endParaRPr lang="en-GB" sz="2800" b="1" i="1">
              <a:sym typeface="Calibri"/>
            </a:endParaRPr>
          </a:p>
          <a:p>
            <a:pPr marL="514350" indent="-514350">
              <a:buClr>
                <a:srgbClr val="76B4A6"/>
              </a:buClr>
              <a:buSzPts val="2800"/>
              <a:buAutoNum type="alphaUcPeriod"/>
            </a:pPr>
            <a:r>
              <a:rPr lang="en-GB" sz="2800" i="1" u="sng" err="1">
                <a:sym typeface="Calibri"/>
              </a:rPr>
              <a:t>Dirbdami</a:t>
            </a:r>
            <a:r>
              <a:rPr lang="en-GB" sz="2800">
                <a:sym typeface="Calibri"/>
              </a:rPr>
              <a:t> </a:t>
            </a:r>
            <a:r>
              <a:rPr lang="en-GB" sz="2800" err="1">
                <a:sym typeface="Calibri"/>
              </a:rPr>
              <a:t>poromis</a:t>
            </a:r>
            <a:r>
              <a:rPr lang="en-GB" sz="2800">
                <a:sym typeface="Calibri"/>
              </a:rPr>
              <a:t> </a:t>
            </a:r>
            <a:r>
              <a:rPr lang="en-GB" sz="2800" err="1">
                <a:sym typeface="Calibri"/>
              </a:rPr>
              <a:t>pasidalykite</a:t>
            </a:r>
            <a:r>
              <a:rPr lang="en-GB" sz="2800">
                <a:sym typeface="Calibri"/>
              </a:rPr>
              <a:t> </a:t>
            </a:r>
            <a:r>
              <a:rPr lang="en-GB" sz="2800" err="1">
                <a:sym typeface="Calibri"/>
              </a:rPr>
              <a:t>atsakymais</a:t>
            </a:r>
            <a:r>
              <a:rPr lang="en-GB" sz="2800">
                <a:sym typeface="Calibri"/>
              </a:rPr>
              <a:t> </a:t>
            </a:r>
            <a:r>
              <a:rPr lang="en-GB" sz="2800" err="1">
                <a:sym typeface="Calibri"/>
              </a:rPr>
              <a:t>su</a:t>
            </a:r>
            <a:r>
              <a:rPr lang="en-GB" sz="2800">
                <a:sym typeface="Calibri"/>
              </a:rPr>
              <a:t> </a:t>
            </a:r>
            <a:r>
              <a:rPr lang="en-GB" sz="2800" err="1">
                <a:sym typeface="Calibri"/>
              </a:rPr>
              <a:t>savo</a:t>
            </a:r>
            <a:r>
              <a:rPr lang="en-GB" sz="2800">
                <a:sym typeface="Calibri"/>
              </a:rPr>
              <a:t> </a:t>
            </a:r>
            <a:r>
              <a:rPr lang="en-GB" sz="2800" err="1">
                <a:sym typeface="Calibri"/>
              </a:rPr>
              <a:t>partneriais</a:t>
            </a:r>
            <a:endParaRPr lang="en-GB"/>
          </a:p>
          <a:p>
            <a:pPr marR="0" lvl="0" rtl="0">
              <a:lnSpc>
                <a:spcPct val="100000"/>
              </a:lnSpc>
              <a:spcBef>
                <a:spcPts val="0"/>
              </a:spcBef>
              <a:spcAft>
                <a:spcPts val="0"/>
              </a:spcAft>
              <a:buClr>
                <a:srgbClr val="76B4A6"/>
              </a:buClr>
              <a:buSzPts val="2800"/>
            </a:pPr>
            <a:endParaRPr lang="aa-ET" sz="2800">
              <a:solidFill>
                <a:schemeClr val="dk1"/>
              </a:solidFill>
              <a:latin typeface="Calibri"/>
              <a:ea typeface="Calibri"/>
              <a:cs typeface="Calibri"/>
              <a:sym typeface="Calibri"/>
            </a:endParaRPr>
          </a:p>
        </p:txBody>
      </p:sp>
      <p:pic>
        <p:nvPicPr>
          <p:cNvPr id="4" name="image8.png" descr="Icon&#10;&#10;Description automatically generated"/>
          <p:cNvPicPr/>
          <p:nvPr/>
        </p:nvPicPr>
        <p:blipFill>
          <a:blip r:embed="rId3"/>
          <a:srcRect/>
          <a:stretch>
            <a:fillRect/>
          </a:stretch>
        </p:blipFill>
        <p:spPr>
          <a:xfrm>
            <a:off x="118745" y="2017874"/>
            <a:ext cx="719455" cy="719455"/>
          </a:xfrm>
          <a:prstGeom prst="rect">
            <a:avLst/>
          </a:prstGeom>
          <a:ln/>
        </p:spPr>
      </p:pic>
    </p:spTree>
    <p:extLst>
      <p:ext uri="{BB962C8B-B14F-4D97-AF65-F5344CB8AC3E}">
        <p14:creationId xmlns:p14="http://schemas.microsoft.com/office/powerpoint/2010/main" val="37479055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28"/>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a:t>4. </a:t>
            </a:r>
            <a:r>
              <a:rPr lang="en-GB" b="0" err="1"/>
              <a:t>Koučingas</a:t>
            </a:r>
            <a:endParaRPr lang="lt-LT" b="0" err="1"/>
          </a:p>
        </p:txBody>
      </p:sp>
      <p:sp>
        <p:nvSpPr>
          <p:cNvPr id="356" name="Google Shape;356;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lnSpcReduction="10000"/>
          </a:bodyPr>
          <a:lstStyle/>
          <a:p>
            <a:pPr>
              <a:buNone/>
            </a:pPr>
            <a:r>
              <a:rPr lang="en-GB"/>
              <a:t>Kai </a:t>
            </a:r>
            <a:r>
              <a:rPr lang="en-GB" err="1"/>
              <a:t>jūsų</a:t>
            </a:r>
            <a:r>
              <a:rPr lang="en-GB"/>
              <a:t> </a:t>
            </a:r>
            <a:r>
              <a:rPr lang="en-GB" err="1"/>
              <a:t>patirties</a:t>
            </a:r>
            <a:r>
              <a:rPr lang="en-GB"/>
              <a:t> </a:t>
            </a:r>
            <a:r>
              <a:rPr lang="en-GB" err="1"/>
              <a:t>ir</a:t>
            </a:r>
            <a:r>
              <a:rPr lang="en-GB"/>
              <a:t> </a:t>
            </a:r>
            <a:r>
              <a:rPr lang="en-GB" err="1"/>
              <a:t>žinių</a:t>
            </a:r>
            <a:r>
              <a:rPr lang="en-GB"/>
              <a:t> </a:t>
            </a:r>
            <a:r>
              <a:rPr lang="en-GB" err="1"/>
              <a:t>nepakanka</a:t>
            </a:r>
            <a:r>
              <a:rPr lang="en-GB"/>
              <a:t>, </a:t>
            </a:r>
            <a:r>
              <a:rPr lang="en-GB" err="1"/>
              <a:t>privalote</a:t>
            </a:r>
            <a:r>
              <a:rPr lang="en-GB"/>
              <a:t> </a:t>
            </a:r>
            <a:r>
              <a:rPr lang="en-GB" err="1"/>
              <a:t>ieškoti</a:t>
            </a:r>
            <a:r>
              <a:rPr lang="en-GB"/>
              <a:t> </a:t>
            </a:r>
            <a:r>
              <a:rPr lang="en-GB" err="1"/>
              <a:t>pagalbos</a:t>
            </a:r>
            <a:r>
              <a:rPr lang="en-GB"/>
              <a:t> </a:t>
            </a:r>
            <a:r>
              <a:rPr lang="en-GB" err="1"/>
              <a:t>kitur</a:t>
            </a:r>
            <a:r>
              <a:rPr lang="en-GB"/>
              <a:t>.</a:t>
            </a:r>
            <a:endParaRPr lang="lt-LT"/>
          </a:p>
          <a:p>
            <a:pPr>
              <a:buNone/>
            </a:pPr>
            <a:endParaRPr lang="en-GB"/>
          </a:p>
          <a:p>
            <a:pPr>
              <a:buNone/>
            </a:pPr>
            <a:r>
              <a:rPr lang="en-GB" err="1"/>
              <a:t>Mokinys</a:t>
            </a:r>
            <a:r>
              <a:rPr lang="en-GB"/>
              <a:t> </a:t>
            </a:r>
            <a:r>
              <a:rPr lang="en-GB" err="1"/>
              <a:t>gali</a:t>
            </a:r>
            <a:r>
              <a:rPr lang="en-GB"/>
              <a:t> </a:t>
            </a:r>
            <a:r>
              <a:rPr lang="en-GB" err="1"/>
              <a:t>būti</a:t>
            </a:r>
            <a:r>
              <a:rPr lang="en-GB"/>
              <a:t> </a:t>
            </a:r>
            <a:r>
              <a:rPr lang="en-GB" err="1"/>
              <a:t>pagalbos</a:t>
            </a:r>
            <a:r>
              <a:rPr lang="en-GB"/>
              <a:t> </a:t>
            </a:r>
            <a:r>
              <a:rPr lang="en-GB" err="1"/>
              <a:t>šaltinis</a:t>
            </a:r>
            <a:r>
              <a:rPr lang="en-GB"/>
              <a:t>, </a:t>
            </a:r>
            <a:r>
              <a:rPr lang="en-GB" err="1"/>
              <a:t>jei</a:t>
            </a:r>
            <a:r>
              <a:rPr lang="en-GB"/>
              <a:t> </a:t>
            </a:r>
            <a:r>
              <a:rPr lang="en-GB" err="1"/>
              <a:t>taikomi</a:t>
            </a:r>
            <a:r>
              <a:rPr lang="en-GB"/>
              <a:t> </a:t>
            </a:r>
            <a:r>
              <a:rPr lang="en-GB" err="1"/>
              <a:t>koučingo</a:t>
            </a:r>
            <a:r>
              <a:rPr lang="en-GB"/>
              <a:t> </a:t>
            </a:r>
            <a:r>
              <a:rPr lang="en-GB" err="1"/>
              <a:t>metodai</a:t>
            </a:r>
            <a:r>
              <a:rPr lang="en-GB"/>
              <a:t>.</a:t>
            </a:r>
          </a:p>
          <a:p>
            <a:pPr>
              <a:buNone/>
            </a:pPr>
            <a:r>
              <a:rPr lang="en-GB" err="1"/>
              <a:t>Koučingo</a:t>
            </a:r>
            <a:r>
              <a:rPr lang="en-GB"/>
              <a:t> </a:t>
            </a:r>
            <a:r>
              <a:rPr lang="en-GB" err="1"/>
              <a:t>metu</a:t>
            </a:r>
            <a:r>
              <a:rPr lang="en-GB"/>
              <a:t> </a:t>
            </a:r>
            <a:r>
              <a:rPr lang="en-GB" err="1"/>
              <a:t>naudojami</a:t>
            </a:r>
            <a:r>
              <a:rPr lang="en-GB"/>
              <a:t> </a:t>
            </a:r>
            <a:r>
              <a:rPr lang="en-GB" err="1"/>
              <a:t>tiriamieji</a:t>
            </a:r>
            <a:r>
              <a:rPr lang="en-GB"/>
              <a:t> </a:t>
            </a:r>
            <a:r>
              <a:rPr lang="en-GB" err="1"/>
              <a:t>klausimai</a:t>
            </a:r>
            <a:r>
              <a:rPr lang="en-GB"/>
              <a:t>, </a:t>
            </a:r>
            <a:r>
              <a:rPr lang="en-GB" err="1"/>
              <a:t>kad</a:t>
            </a:r>
            <a:r>
              <a:rPr lang="en-GB"/>
              <a:t> </a:t>
            </a:r>
            <a:r>
              <a:rPr lang="en-GB" err="1"/>
              <a:t>mokiniai</a:t>
            </a:r>
            <a:r>
              <a:rPr lang="en-GB"/>
              <a:t> </a:t>
            </a:r>
            <a:r>
              <a:rPr lang="en-GB" err="1"/>
              <a:t>atskleistų</a:t>
            </a:r>
            <a:r>
              <a:rPr lang="en-GB"/>
              <a:t> </a:t>
            </a:r>
            <a:r>
              <a:rPr lang="en-GB" err="1"/>
              <a:t>jiems</a:t>
            </a:r>
            <a:r>
              <a:rPr lang="en-GB"/>
              <a:t> </a:t>
            </a:r>
            <a:r>
              <a:rPr lang="en-GB" err="1"/>
              <a:t>logiškiausią</a:t>
            </a:r>
            <a:r>
              <a:rPr lang="en-GB"/>
              <a:t> </a:t>
            </a:r>
            <a:r>
              <a:rPr lang="en-GB" err="1"/>
              <a:t>atsakymą</a:t>
            </a:r>
            <a:r>
              <a:rPr lang="en-GB"/>
              <a:t>.</a:t>
            </a:r>
            <a:endParaRPr/>
          </a:p>
          <a:p>
            <a:pPr>
              <a:buNone/>
            </a:pPr>
            <a:endParaRPr/>
          </a:p>
          <a:p>
            <a:pPr marL="0" indent="0">
              <a:spcBef>
                <a:spcPts val="0"/>
              </a:spcBef>
              <a:buNone/>
            </a:pPr>
            <a:r>
              <a:rPr lang="en-GB"/>
              <a:t>Jūs ne </a:t>
            </a:r>
            <a:r>
              <a:rPr lang="en-GB" err="1"/>
              <a:t>visada</a:t>
            </a:r>
            <a:r>
              <a:rPr lang="en-GB"/>
              <a:t> </a:t>
            </a:r>
            <a:r>
              <a:rPr lang="en-GB" err="1"/>
              <a:t>turite</a:t>
            </a:r>
            <a:r>
              <a:rPr lang="en-GB"/>
              <a:t> </a:t>
            </a:r>
            <a:r>
              <a:rPr lang="en-GB" err="1"/>
              <a:t>turėti</a:t>
            </a:r>
            <a:r>
              <a:rPr lang="en-GB"/>
              <a:t> </a:t>
            </a:r>
            <a:r>
              <a:rPr lang="en-GB" err="1"/>
              <a:t>atsakymus</a:t>
            </a:r>
            <a:r>
              <a:rPr lang="en-GB"/>
              <a:t>, bet </a:t>
            </a:r>
            <a:r>
              <a:rPr lang="en-GB" err="1"/>
              <a:t>jūs</a:t>
            </a:r>
            <a:r>
              <a:rPr lang="en-GB"/>
              <a:t> </a:t>
            </a:r>
            <a:r>
              <a:rPr lang="en-GB" err="1"/>
              <a:t>turite</a:t>
            </a:r>
            <a:r>
              <a:rPr lang="en-GB"/>
              <a:t> </a:t>
            </a:r>
            <a:r>
              <a:rPr lang="en-GB" err="1"/>
              <a:t>žinoti</a:t>
            </a:r>
            <a:r>
              <a:rPr lang="en-GB"/>
              <a:t>, </a:t>
            </a:r>
            <a:r>
              <a:rPr lang="en-GB" err="1"/>
              <a:t>kokius</a:t>
            </a:r>
            <a:r>
              <a:rPr lang="en-GB"/>
              <a:t> </a:t>
            </a:r>
            <a:r>
              <a:rPr lang="en-GB" err="1"/>
              <a:t>šaltinius</a:t>
            </a:r>
            <a:r>
              <a:rPr lang="en-GB"/>
              <a:t> </a:t>
            </a:r>
            <a:r>
              <a:rPr lang="en-GB" err="1"/>
              <a:t>naudoti</a:t>
            </a:r>
            <a:r>
              <a:rPr lang="en-GB"/>
              <a:t> </a:t>
            </a:r>
            <a:r>
              <a:rPr lang="en-GB" err="1"/>
              <a:t>įvairiose</a:t>
            </a:r>
            <a:r>
              <a:rPr lang="en-GB"/>
              <a:t> </a:t>
            </a:r>
            <a:r>
              <a:rPr lang="en-GB" err="1"/>
              <a:t>situacijose</a:t>
            </a:r>
            <a:r>
              <a:rPr lang="en-GB"/>
              <a:t>. </a:t>
            </a:r>
            <a:r>
              <a:rPr lang="en-GB" err="1"/>
              <a:t>Tiriamųjų</a:t>
            </a:r>
            <a:r>
              <a:rPr lang="en-GB"/>
              <a:t> </a:t>
            </a:r>
            <a:r>
              <a:rPr lang="en-GB" err="1"/>
              <a:t>klausimų</a:t>
            </a:r>
            <a:r>
              <a:rPr lang="en-GB"/>
              <a:t> </a:t>
            </a:r>
            <a:r>
              <a:rPr lang="en-GB" err="1"/>
              <a:t>pavyzdžiai</a:t>
            </a:r>
            <a:r>
              <a:rPr lang="en-GB"/>
              <a:t> </a:t>
            </a:r>
            <a:r>
              <a:rPr lang="en-GB" err="1"/>
              <a:t>pateikiami</a:t>
            </a:r>
            <a:r>
              <a:rPr lang="en-GB"/>
              <a:t> </a:t>
            </a:r>
            <a:r>
              <a:rPr lang="en-GB" err="1"/>
              <a:t>šioje</a:t>
            </a:r>
            <a:r>
              <a:rPr lang="en-GB"/>
              <a:t> </a:t>
            </a:r>
            <a:r>
              <a:rPr lang="en-GB" err="1"/>
              <a:t>veikloje</a:t>
            </a:r>
            <a:r>
              <a:rPr lang="en-GB"/>
              <a:t>.</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28"/>
          <p:cNvSpPr txBox="1">
            <a:spLocks noGrp="1"/>
          </p:cNvSpPr>
          <p:nvPr>
            <p:ph type="title"/>
          </p:nvPr>
        </p:nvSpPr>
        <p:spPr>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aa-ET" b="0"/>
              <a:t>Užduotis</a:t>
            </a:r>
            <a:r>
              <a:rPr lang="en-GB" b="0"/>
              <a:t> – </a:t>
            </a:r>
            <a:r>
              <a:rPr lang="en-GB" b="0" err="1"/>
              <a:t>Tiriamieji</a:t>
            </a:r>
            <a:r>
              <a:rPr lang="en-GB" b="0"/>
              <a:t> </a:t>
            </a:r>
            <a:r>
              <a:rPr lang="en-GB" b="0" err="1"/>
              <a:t>klausimai</a:t>
            </a:r>
            <a:endParaRPr lang="lt-LT" b="0" err="1"/>
          </a:p>
        </p:txBody>
      </p:sp>
      <p:sp>
        <p:nvSpPr>
          <p:cNvPr id="356" name="Google Shape;356;p28"/>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marL="0" indent="0">
              <a:spcBef>
                <a:spcPts val="0"/>
              </a:spcBef>
              <a:buNone/>
            </a:pPr>
            <a:r>
              <a:rPr lang="lt" b="1"/>
              <a:t>Tiriamųjų klausimų pavyzdžiai:</a:t>
            </a:r>
            <a:endParaRPr lang="lt-LT" b="1"/>
          </a:p>
          <a:p>
            <a:pPr indent="-457200">
              <a:spcBef>
                <a:spcPts val="0"/>
              </a:spcBef>
            </a:pPr>
            <a:r>
              <a:rPr lang="lt"/>
              <a:t>Kaip jums atrodytų, jei...? </a:t>
            </a:r>
          </a:p>
          <a:p>
            <a:pPr indent="-457200">
              <a:spcBef>
                <a:spcPts val="0"/>
              </a:spcBef>
            </a:pPr>
            <a:r>
              <a:rPr lang="lt"/>
              <a:t>Ką darytumėte, jei ši situacija būtų išspręsta? </a:t>
            </a:r>
          </a:p>
          <a:p>
            <a:pPr indent="-457200">
              <a:spcBef>
                <a:spcPts val="0"/>
              </a:spcBef>
            </a:pPr>
            <a:r>
              <a:rPr lang="lt"/>
              <a:t>Kas jums pasiteisino praeityje?</a:t>
            </a:r>
          </a:p>
          <a:p>
            <a:pPr marL="0" lvl="0" indent="0" algn="l" rtl="0">
              <a:lnSpc>
                <a:spcPct val="100000"/>
              </a:lnSpc>
              <a:spcBef>
                <a:spcPts val="0"/>
              </a:spcBef>
              <a:spcAft>
                <a:spcPts val="0"/>
              </a:spcAft>
              <a:buSzPts val="2800"/>
              <a:buNone/>
            </a:pPr>
            <a:endParaRPr lang="aa-ET"/>
          </a:p>
          <a:p>
            <a:pPr>
              <a:buNone/>
            </a:pPr>
            <a:endParaRPr lang="en-GB" b="1"/>
          </a:p>
          <a:p>
            <a:pPr marL="0" indent="0">
              <a:spcBef>
                <a:spcPts val="0"/>
              </a:spcBef>
              <a:buNone/>
            </a:pPr>
            <a:r>
              <a:rPr lang="en-GB" b="1" err="1"/>
              <a:t>Skirkite</a:t>
            </a:r>
            <a:r>
              <a:rPr lang="en-GB" b="1"/>
              <a:t> 5 minutes </a:t>
            </a:r>
            <a:r>
              <a:rPr lang="en-GB" b="1" err="1"/>
              <a:t>ir</a:t>
            </a:r>
            <a:r>
              <a:rPr lang="en-GB" b="1"/>
              <a:t> </a:t>
            </a:r>
            <a:r>
              <a:rPr lang="en-GB" b="1" err="1"/>
              <a:t>individualiai</a:t>
            </a:r>
            <a:r>
              <a:rPr lang="en-GB" b="1"/>
              <a:t> </a:t>
            </a:r>
            <a:r>
              <a:rPr lang="en-GB" b="1" err="1"/>
              <a:t>sugalvokite</a:t>
            </a:r>
            <a:r>
              <a:rPr lang="en-GB" b="1"/>
              <a:t> </a:t>
            </a:r>
            <a:r>
              <a:rPr lang="en-GB" b="1" err="1"/>
              <a:t>daugiau</a:t>
            </a:r>
            <a:r>
              <a:rPr lang="en-GB" b="1"/>
              <a:t> </a:t>
            </a:r>
            <a:r>
              <a:rPr lang="en-GB" b="1" err="1"/>
              <a:t>klausimų</a:t>
            </a:r>
            <a:r>
              <a:rPr lang="en-GB" b="1"/>
              <a:t>.</a:t>
            </a:r>
            <a:endParaRPr lang="en-US" b="1"/>
          </a:p>
        </p:txBody>
      </p:sp>
      <p:pic>
        <p:nvPicPr>
          <p:cNvPr id="4" name="image8.png" descr="Icon&#10;&#10;Description automatically generated"/>
          <p:cNvPicPr/>
          <p:nvPr/>
        </p:nvPicPr>
        <p:blipFill>
          <a:blip r:embed="rId3"/>
          <a:srcRect/>
          <a:stretch>
            <a:fillRect/>
          </a:stretch>
        </p:blipFill>
        <p:spPr>
          <a:xfrm>
            <a:off x="118745" y="2017874"/>
            <a:ext cx="719455" cy="719455"/>
          </a:xfrm>
          <a:prstGeom prst="rect">
            <a:avLst/>
          </a:prstGeom>
          <a:ln/>
        </p:spPr>
      </p:pic>
    </p:spTree>
    <p:extLst>
      <p:ext uri="{BB962C8B-B14F-4D97-AF65-F5344CB8AC3E}">
        <p14:creationId xmlns:p14="http://schemas.microsoft.com/office/powerpoint/2010/main" val="15507211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29"/>
          <p:cNvSpPr txBox="1">
            <a:spLocks noGrp="1"/>
          </p:cNvSpPr>
          <p:nvPr>
            <p:ph type="title"/>
          </p:nvPr>
        </p:nvSpPr>
        <p:spPr>
          <a:xfrm>
            <a:off x="0" y="1709738"/>
            <a:ext cx="12192000" cy="2852737"/>
          </a:xfrm>
          <a:prstGeom prst="rect">
            <a:avLst/>
          </a:prstGeom>
          <a:solidFill>
            <a:srgbClr val="76B4A6"/>
          </a:solidFill>
          <a:ln>
            <a:noFill/>
          </a:ln>
        </p:spPr>
        <p:txBody>
          <a:bodyPr spcFirstLastPara="1" wrap="square" lIns="91425" tIns="45700" rIns="91425" bIns="45700" anchor="ctr" anchorCtr="0">
            <a:normAutofit/>
          </a:bodyPr>
          <a:lstStyle/>
          <a:p>
            <a:pPr marL="718820"/>
            <a:r>
              <a:rPr lang="en-GB" sz="6000"/>
              <a:t>3</a:t>
            </a:r>
            <a:r>
              <a:rPr lang="en-GB"/>
              <a:t> </a:t>
            </a:r>
            <a:r>
              <a:rPr lang="en-GB" err="1"/>
              <a:t>skyrius</a:t>
            </a:r>
            <a:r>
              <a:rPr lang="en-GB" sz="6000"/>
              <a:t>: </a:t>
            </a:r>
            <a:r>
              <a:rPr lang="en-GB" err="1"/>
              <a:t>Pasitikėjimo</a:t>
            </a:r>
            <a:r>
              <a:rPr lang="en-GB"/>
              <a:t> </a:t>
            </a:r>
            <a:r>
              <a:rPr lang="en-GB" err="1"/>
              <a:t>ugdymas</a:t>
            </a:r>
            <a:endParaRPr lang="lt-LT" err="1"/>
          </a:p>
        </p:txBody>
      </p:sp>
      <p:sp>
        <p:nvSpPr>
          <p:cNvPr id="362" name="Google Shape;362;p29"/>
          <p:cNvSpPr txBox="1">
            <a:spLocks noGrp="1"/>
          </p:cNvSpPr>
          <p:nvPr>
            <p:ph type="body" idx="1"/>
          </p:nvPr>
        </p:nvSpPr>
        <p:spPr>
          <a:xfrm>
            <a:off x="0" y="4589463"/>
            <a:ext cx="12192000" cy="150018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400"/>
              <a:buNone/>
            </a:pP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30"/>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Autofit/>
          </a:bodyPr>
          <a:lstStyle/>
          <a:p>
            <a:pPr marL="718820" lvl="0" indent="0" algn="l" rtl="0">
              <a:lnSpc>
                <a:spcPct val="90000"/>
              </a:lnSpc>
              <a:spcBef>
                <a:spcPts val="0"/>
              </a:spcBef>
              <a:spcAft>
                <a:spcPts val="0"/>
              </a:spcAft>
              <a:buClr>
                <a:schemeClr val="lt1"/>
              </a:buClr>
              <a:buSzPts val="4000"/>
              <a:buFont typeface="Calibri"/>
              <a:buNone/>
            </a:pPr>
            <a:r>
              <a:rPr lang="en-GB" sz="4000" err="1"/>
              <a:t>Tikslai</a:t>
            </a:r>
            <a:endParaRPr lang="lt-LT" sz="4000" err="1"/>
          </a:p>
        </p:txBody>
      </p:sp>
      <p:sp>
        <p:nvSpPr>
          <p:cNvPr id="368" name="Google Shape;368;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indent="0">
              <a:spcBef>
                <a:spcPts val="0"/>
              </a:spcBef>
              <a:buSzPts val="2400"/>
              <a:buNone/>
            </a:pPr>
            <a:r>
              <a:rPr lang="en-GB" sz="2400" err="1"/>
              <a:t>Praėję</a:t>
            </a:r>
            <a:r>
              <a:rPr lang="en-GB" sz="2400"/>
              <a:t> </a:t>
            </a:r>
            <a:r>
              <a:rPr lang="en-GB" sz="2400" err="1"/>
              <a:t>šį</a:t>
            </a:r>
            <a:r>
              <a:rPr lang="en-GB" sz="2400"/>
              <a:t> </a:t>
            </a:r>
            <a:r>
              <a:rPr lang="en-GB" sz="2400" err="1"/>
              <a:t>skyrių</a:t>
            </a:r>
            <a:r>
              <a:rPr lang="en-GB" sz="2400"/>
              <a:t>:</a:t>
            </a:r>
            <a:endParaRPr sz="2400"/>
          </a:p>
          <a:p>
            <a:pPr>
              <a:buSzPts val="2400"/>
            </a:pPr>
            <a:r>
              <a:rPr lang="en-GB" sz="2400" err="1"/>
              <a:t>Suprasite</a:t>
            </a:r>
            <a:r>
              <a:rPr lang="en-GB" sz="2400"/>
              <a:t>, </a:t>
            </a:r>
            <a:r>
              <a:rPr lang="en-GB" sz="2400" err="1"/>
              <a:t>iš</a:t>
            </a:r>
            <a:r>
              <a:rPr lang="en-GB" sz="2400"/>
              <a:t> </a:t>
            </a:r>
            <a:r>
              <a:rPr lang="en-GB" sz="2400" err="1"/>
              <a:t>kur</a:t>
            </a:r>
            <a:r>
              <a:rPr lang="en-GB" sz="2400"/>
              <a:t> </a:t>
            </a:r>
            <a:r>
              <a:rPr lang="en-GB" sz="2400" err="1"/>
              <a:t>kyla</a:t>
            </a:r>
            <a:r>
              <a:rPr lang="en-GB" sz="2400"/>
              <a:t> </a:t>
            </a:r>
            <a:r>
              <a:rPr lang="en-GB" sz="2400" err="1"/>
              <a:t>pasitikėjimas</a:t>
            </a:r>
            <a:r>
              <a:rPr lang="en-GB" sz="2400"/>
              <a:t>, </a:t>
            </a:r>
            <a:r>
              <a:rPr lang="en-GB" sz="2400" err="1"/>
              <a:t>ir</a:t>
            </a:r>
            <a:r>
              <a:rPr lang="en-GB" sz="2400"/>
              <a:t> </a:t>
            </a:r>
            <a:r>
              <a:rPr lang="en-GB" sz="2400" err="1"/>
              <a:t>kokie</a:t>
            </a:r>
            <a:r>
              <a:rPr lang="en-GB" sz="2400"/>
              <a:t> </a:t>
            </a:r>
            <a:r>
              <a:rPr lang="en-GB" sz="2400" err="1"/>
              <a:t>veiksniai</a:t>
            </a:r>
            <a:r>
              <a:rPr lang="en-GB" sz="2400"/>
              <a:t> </a:t>
            </a:r>
            <a:r>
              <a:rPr lang="en-GB" sz="2400" err="1"/>
              <a:t>jį</a:t>
            </a:r>
            <a:r>
              <a:rPr lang="en-GB" sz="2400"/>
              <a:t> </a:t>
            </a:r>
            <a:r>
              <a:rPr lang="en-GB" sz="2400" err="1"/>
              <a:t>didina</a:t>
            </a:r>
            <a:r>
              <a:rPr lang="en-GB" sz="2400"/>
              <a:t>;</a:t>
            </a:r>
            <a:endParaRPr/>
          </a:p>
          <a:p>
            <a:pPr>
              <a:buSzPts val="2400"/>
            </a:pPr>
            <a:r>
              <a:rPr lang="en-GB" sz="2400" err="1"/>
              <a:t>Sužinokite</a:t>
            </a:r>
            <a:r>
              <a:rPr lang="en-GB" sz="2400"/>
              <a:t>, </a:t>
            </a:r>
            <a:r>
              <a:rPr lang="en-GB" sz="2400" err="1"/>
              <a:t>kaip</a:t>
            </a:r>
            <a:r>
              <a:rPr lang="en-GB" sz="2400"/>
              <a:t> </a:t>
            </a:r>
            <a:r>
              <a:rPr lang="en-GB" sz="2400" err="1"/>
              <a:t>pasiekti</a:t>
            </a:r>
            <a:r>
              <a:rPr lang="en-GB" sz="2400"/>
              <a:t> </a:t>
            </a:r>
            <a:r>
              <a:rPr lang="en-GB" sz="2400" err="1"/>
              <a:t>abipusio</a:t>
            </a:r>
            <a:r>
              <a:rPr lang="en-GB" sz="2400"/>
              <a:t> </a:t>
            </a:r>
            <a:r>
              <a:rPr lang="en-GB" sz="2400" err="1"/>
              <a:t>pasitikėjimo</a:t>
            </a:r>
            <a:r>
              <a:rPr lang="en-GB" sz="2400"/>
              <a:t>;</a:t>
            </a:r>
            <a:endParaRPr lang="en-GB"/>
          </a:p>
          <a:p>
            <a:pPr>
              <a:buSzPts val="2400"/>
            </a:pPr>
            <a:r>
              <a:rPr lang="en-GB" sz="2400" err="1"/>
              <a:t>Gausite</a:t>
            </a:r>
            <a:r>
              <a:rPr lang="en-GB" sz="2400"/>
              <a:t> </a:t>
            </a:r>
            <a:r>
              <a:rPr lang="en-GB" sz="2400" err="1"/>
              <a:t>patarimų</a:t>
            </a:r>
            <a:r>
              <a:rPr lang="en-GB" sz="2400"/>
              <a:t>, </a:t>
            </a:r>
            <a:r>
              <a:rPr lang="en-GB" sz="2400" err="1"/>
              <a:t>kurie</a:t>
            </a:r>
            <a:r>
              <a:rPr lang="en-GB" sz="2400"/>
              <a:t> </a:t>
            </a:r>
            <a:r>
              <a:rPr lang="en-GB" sz="2400" err="1"/>
              <a:t>palengvina</a:t>
            </a:r>
            <a:r>
              <a:rPr lang="en-GB" sz="2400"/>
              <a:t> </a:t>
            </a:r>
            <a:r>
              <a:rPr lang="en-GB" sz="2400" err="1"/>
              <a:t>teigiamo</a:t>
            </a:r>
            <a:r>
              <a:rPr lang="en-GB" sz="2400"/>
              <a:t> </a:t>
            </a:r>
            <a:r>
              <a:rPr lang="en-GB" sz="2400" err="1"/>
              <a:t>vidinio</a:t>
            </a:r>
            <a:r>
              <a:rPr lang="en-GB" sz="2400"/>
              <a:t> </a:t>
            </a:r>
            <a:r>
              <a:rPr lang="en-GB" sz="2400" err="1"/>
              <a:t>pokalbio</a:t>
            </a:r>
            <a:r>
              <a:rPr lang="en-GB" sz="2400"/>
              <a:t> </a:t>
            </a:r>
            <a:r>
              <a:rPr lang="en-GB" sz="2400" err="1"/>
              <a:t>su</a:t>
            </a:r>
            <a:r>
              <a:rPr lang="en-GB" sz="2400"/>
              <a:t> </a:t>
            </a:r>
            <a:r>
              <a:rPr lang="en-GB" sz="2400" err="1"/>
              <a:t>savimi</a:t>
            </a:r>
            <a:r>
              <a:rPr lang="en-GB" sz="2400"/>
              <a:t> </a:t>
            </a:r>
            <a:r>
              <a:rPr lang="en-GB" sz="2400" err="1"/>
              <a:t>kūrimą</a:t>
            </a:r>
            <a:r>
              <a:rPr lang="en-GB" sz="2400"/>
              <a:t>.</a:t>
            </a:r>
            <a:endParaRPr/>
          </a:p>
          <a:p>
            <a:pPr marL="0" lvl="0" indent="0" algn="l" rtl="0">
              <a:lnSpc>
                <a:spcPct val="100000"/>
              </a:lnSpc>
              <a:spcBef>
                <a:spcPts val="800"/>
              </a:spcBef>
              <a:spcAft>
                <a:spcPts val="0"/>
              </a:spcAft>
              <a:buSzPts val="2800"/>
              <a:buNone/>
            </a:pP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31"/>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dirty="0"/>
              <a:t>1 </a:t>
            </a:r>
            <a:r>
              <a:rPr lang="en-GB" b="0" dirty="0" err="1"/>
              <a:t>pamoka</a:t>
            </a:r>
            <a:r>
              <a:rPr lang="en-GB" b="0" dirty="0"/>
              <a:t> – </a:t>
            </a:r>
            <a:r>
              <a:rPr lang="en-GB" b="0" dirty="0" err="1">
                <a:solidFill>
                  <a:schemeClr val="bg1"/>
                </a:solidFill>
              </a:rPr>
              <a:t>Pasitikėjimą</a:t>
            </a:r>
            <a:r>
              <a:rPr lang="en-GB" b="0" dirty="0">
                <a:solidFill>
                  <a:schemeClr val="bg1"/>
                </a:solidFill>
              </a:rPr>
              <a:t> </a:t>
            </a:r>
            <a:r>
              <a:rPr lang="en-GB" b="0" dirty="0" err="1">
                <a:solidFill>
                  <a:schemeClr val="bg1"/>
                </a:solidFill>
              </a:rPr>
              <a:t>didinantys</a:t>
            </a:r>
            <a:r>
              <a:rPr lang="en-GB" b="0" dirty="0">
                <a:solidFill>
                  <a:schemeClr val="bg1"/>
                </a:solidFill>
              </a:rPr>
              <a:t> </a:t>
            </a:r>
            <a:r>
              <a:rPr lang="en-GB" b="0" dirty="0" err="1">
                <a:solidFill>
                  <a:schemeClr val="bg1"/>
                </a:solidFill>
              </a:rPr>
              <a:t>veiksniai</a:t>
            </a:r>
            <a:endParaRPr lang="lt-LT" b="0" dirty="0">
              <a:solidFill>
                <a:schemeClr val="bg1"/>
              </a:solidFill>
            </a:endParaRPr>
          </a:p>
        </p:txBody>
      </p:sp>
      <p:sp>
        <p:nvSpPr>
          <p:cNvPr id="374" name="Google Shape;374;p31"/>
          <p:cNvSpPr txBox="1">
            <a:spLocks noGrp="1"/>
          </p:cNvSpPr>
          <p:nvPr>
            <p:ph type="body" idx="1"/>
          </p:nvPr>
        </p:nvSpPr>
        <p:spPr>
          <a:xfrm>
            <a:off x="706118" y="3692206"/>
            <a:ext cx="10515600" cy="2237106"/>
          </a:xfrm>
          <a:prstGeom prst="rect">
            <a:avLst/>
          </a:prstGeom>
          <a:noFill/>
          <a:ln>
            <a:noFill/>
          </a:ln>
        </p:spPr>
        <p:txBody>
          <a:bodyPr spcFirstLastPara="1" wrap="square" lIns="91425" tIns="45700" rIns="91425" bIns="45700" anchor="t" anchorCtr="0">
            <a:normAutofit fontScale="77500" lnSpcReduction="20000"/>
          </a:bodyPr>
          <a:lstStyle/>
          <a:p>
            <a:pPr marL="0">
              <a:buNone/>
            </a:pPr>
            <a:r>
              <a:rPr lang="en-GB" err="1"/>
              <a:t>Žmonės</a:t>
            </a:r>
            <a:r>
              <a:rPr lang="en-GB"/>
              <a:t> </a:t>
            </a:r>
            <a:r>
              <a:rPr lang="en-GB" err="1"/>
              <a:t>naudojasi</a:t>
            </a:r>
            <a:r>
              <a:rPr lang="en-GB"/>
              <a:t> </a:t>
            </a:r>
            <a:r>
              <a:rPr lang="en-GB" err="1"/>
              <a:t>įvairiais</a:t>
            </a:r>
            <a:r>
              <a:rPr lang="en-GB"/>
              <a:t> </a:t>
            </a:r>
            <a:r>
              <a:rPr lang="en-GB" err="1"/>
              <a:t>dalykais</a:t>
            </a:r>
            <a:r>
              <a:rPr lang="en-GB"/>
              <a:t>, </a:t>
            </a:r>
            <a:r>
              <a:rPr lang="en-GB" err="1"/>
              <a:t>kad</a:t>
            </a:r>
            <a:r>
              <a:rPr lang="en-GB"/>
              <a:t> </a:t>
            </a:r>
            <a:r>
              <a:rPr lang="en-GB" err="1"/>
              <a:t>įgytų</a:t>
            </a:r>
            <a:r>
              <a:rPr lang="en-GB"/>
              <a:t> </a:t>
            </a:r>
            <a:r>
              <a:rPr lang="en-GB" err="1"/>
              <a:t>daugiau</a:t>
            </a:r>
            <a:r>
              <a:rPr lang="en-GB"/>
              <a:t> </a:t>
            </a:r>
            <a:r>
              <a:rPr lang="en-GB" err="1"/>
              <a:t>pasitikėjimo</a:t>
            </a:r>
            <a:r>
              <a:rPr lang="en-GB"/>
              <a:t>. Jums, </a:t>
            </a:r>
            <a:r>
              <a:rPr lang="en-GB" err="1"/>
              <a:t>kaip</a:t>
            </a:r>
            <a:r>
              <a:rPr lang="en-GB"/>
              <a:t> </a:t>
            </a:r>
            <a:r>
              <a:rPr lang="en-GB" err="1"/>
              <a:t>mentoriui</a:t>
            </a:r>
            <a:r>
              <a:rPr lang="en-GB"/>
              <a:t>, </a:t>
            </a:r>
            <a:r>
              <a:rPr lang="en-GB" err="1"/>
              <a:t>svarbu</a:t>
            </a:r>
            <a:r>
              <a:rPr lang="en-GB"/>
              <a:t> </a:t>
            </a:r>
            <a:r>
              <a:rPr lang="en-GB" err="1"/>
              <a:t>apsvarstyti</a:t>
            </a:r>
            <a:r>
              <a:rPr lang="en-GB"/>
              <a:t>, </a:t>
            </a:r>
            <a:r>
              <a:rPr lang="en-GB" err="1"/>
              <a:t>kokie</a:t>
            </a:r>
            <a:r>
              <a:rPr lang="en-GB"/>
              <a:t> </a:t>
            </a:r>
            <a:r>
              <a:rPr lang="en-GB" err="1"/>
              <a:t>veiksniai</a:t>
            </a:r>
            <a:r>
              <a:rPr lang="en-GB"/>
              <a:t> </a:t>
            </a:r>
            <a:r>
              <a:rPr lang="en-GB" err="1"/>
              <a:t>didina</a:t>
            </a:r>
            <a:r>
              <a:rPr lang="en-GB"/>
              <a:t> </a:t>
            </a:r>
            <a:r>
              <a:rPr lang="en-GB" err="1"/>
              <a:t>pasitikėjimą</a:t>
            </a:r>
            <a:r>
              <a:rPr lang="en-GB"/>
              <a:t> </a:t>
            </a:r>
            <a:r>
              <a:rPr lang="en-GB" err="1"/>
              <a:t>jumis</a:t>
            </a:r>
            <a:r>
              <a:rPr lang="en-GB"/>
              <a:t>, </a:t>
            </a:r>
            <a:r>
              <a:rPr lang="en-GB" err="1"/>
              <a:t>ir</a:t>
            </a:r>
            <a:r>
              <a:rPr lang="en-GB"/>
              <a:t> </a:t>
            </a:r>
            <a:r>
              <a:rPr lang="en-GB" err="1"/>
              <a:t>pasiruošti</a:t>
            </a:r>
            <a:r>
              <a:rPr lang="en-GB"/>
              <a:t> </a:t>
            </a:r>
            <a:r>
              <a:rPr lang="en-GB" err="1"/>
              <a:t>užsiėmimams</a:t>
            </a:r>
            <a:r>
              <a:rPr lang="en-GB"/>
              <a:t>.</a:t>
            </a:r>
            <a:endParaRPr lang="lt-LT"/>
          </a:p>
          <a:p>
            <a:pPr>
              <a:buNone/>
            </a:pPr>
            <a:endParaRPr/>
          </a:p>
          <a:p>
            <a:pPr marL="0" indent="0">
              <a:spcBef>
                <a:spcPts val="0"/>
              </a:spcBef>
              <a:buNone/>
            </a:pPr>
            <a:r>
              <a:rPr lang="en-GB" err="1"/>
              <a:t>Pasitikėjimo</a:t>
            </a:r>
            <a:r>
              <a:rPr lang="en-GB"/>
              <a:t> </a:t>
            </a:r>
            <a:r>
              <a:rPr lang="en-GB" err="1"/>
              <a:t>nauda</a:t>
            </a:r>
            <a:r>
              <a:rPr lang="en-GB"/>
              <a:t> </a:t>
            </a:r>
            <a:r>
              <a:rPr lang="en-GB" err="1"/>
              <a:t>neapsiriboja</a:t>
            </a:r>
            <a:r>
              <a:rPr lang="en-GB"/>
              <a:t> </a:t>
            </a:r>
            <a:r>
              <a:rPr lang="en-GB" err="1"/>
              <a:t>mentoriaus</a:t>
            </a:r>
            <a:r>
              <a:rPr lang="en-GB"/>
              <a:t> </a:t>
            </a:r>
            <a:r>
              <a:rPr lang="en-GB" err="1"/>
              <a:t>veikla</a:t>
            </a:r>
            <a:r>
              <a:rPr lang="en-GB"/>
              <a:t>. </a:t>
            </a:r>
            <a:r>
              <a:rPr lang="en-GB" err="1"/>
              <a:t>Mokinys</a:t>
            </a:r>
            <a:r>
              <a:rPr lang="en-GB"/>
              <a:t> </a:t>
            </a:r>
            <a:r>
              <a:rPr lang="en-GB" err="1"/>
              <a:t>stebėdamas</a:t>
            </a:r>
            <a:r>
              <a:rPr lang="en-GB"/>
              <a:t> jus </a:t>
            </a:r>
            <a:r>
              <a:rPr lang="en-GB" err="1"/>
              <a:t>turėtų</a:t>
            </a:r>
            <a:r>
              <a:rPr lang="en-GB"/>
              <a:t> </a:t>
            </a:r>
            <a:r>
              <a:rPr lang="en-GB" err="1"/>
              <a:t>pasimokyti</a:t>
            </a:r>
            <a:r>
              <a:rPr lang="en-GB"/>
              <a:t> </a:t>
            </a:r>
            <a:r>
              <a:rPr lang="en-GB" err="1"/>
              <a:t>iš</a:t>
            </a:r>
            <a:r>
              <a:rPr lang="en-GB"/>
              <a:t> </a:t>
            </a:r>
            <a:r>
              <a:rPr lang="en-GB" err="1"/>
              <a:t>jūsų</a:t>
            </a:r>
            <a:r>
              <a:rPr lang="en-GB"/>
              <a:t> </a:t>
            </a:r>
            <a:r>
              <a:rPr lang="en-GB" err="1"/>
              <a:t>ir</a:t>
            </a:r>
            <a:r>
              <a:rPr lang="en-GB"/>
              <a:t> </a:t>
            </a:r>
            <a:r>
              <a:rPr lang="en-GB" err="1"/>
              <a:t>pasitikėti</a:t>
            </a:r>
            <a:r>
              <a:rPr lang="en-GB"/>
              <a:t> </a:t>
            </a:r>
            <a:r>
              <a:rPr lang="en-GB" err="1"/>
              <a:t>jumis</a:t>
            </a:r>
            <a:r>
              <a:rPr lang="en-GB"/>
              <a:t>. </a:t>
            </a:r>
            <a:r>
              <a:rPr lang="en-GB" err="1"/>
              <a:t>Pasitikėjimas</a:t>
            </a:r>
            <a:r>
              <a:rPr lang="en-GB"/>
              <a:t>, </a:t>
            </a:r>
            <a:r>
              <a:rPr lang="en-GB" err="1"/>
              <a:t>socialinė</a:t>
            </a:r>
            <a:r>
              <a:rPr lang="en-GB"/>
              <a:t> </a:t>
            </a:r>
            <a:r>
              <a:rPr lang="en-GB" err="1"/>
              <a:t>parama</a:t>
            </a:r>
            <a:r>
              <a:rPr lang="en-GB"/>
              <a:t> </a:t>
            </a:r>
            <a:r>
              <a:rPr lang="en-GB" err="1"/>
              <a:t>ir</a:t>
            </a:r>
            <a:r>
              <a:rPr lang="en-GB"/>
              <a:t> </a:t>
            </a:r>
            <a:r>
              <a:rPr lang="en-GB" err="1"/>
              <a:t>koučingas</a:t>
            </a:r>
            <a:r>
              <a:rPr lang="en-GB"/>
              <a:t> </a:t>
            </a:r>
            <a:r>
              <a:rPr lang="en-GB" err="1"/>
              <a:t>yra</a:t>
            </a:r>
            <a:r>
              <a:rPr lang="en-GB"/>
              <a:t> </a:t>
            </a:r>
            <a:r>
              <a:rPr lang="en-GB" err="1"/>
              <a:t>pagrindiniai</a:t>
            </a:r>
            <a:r>
              <a:rPr lang="en-GB"/>
              <a:t> </a:t>
            </a:r>
            <a:r>
              <a:rPr lang="en-GB" err="1"/>
              <a:t>šaltiniai</a:t>
            </a:r>
            <a:r>
              <a:rPr lang="en-GB"/>
              <a:t>, </a:t>
            </a:r>
            <a:r>
              <a:rPr lang="en-GB" err="1"/>
              <a:t>kuriuos</a:t>
            </a:r>
            <a:r>
              <a:rPr lang="en-GB"/>
              <a:t> </a:t>
            </a:r>
            <a:r>
              <a:rPr lang="en-GB" err="1"/>
              <a:t>mentorius</a:t>
            </a:r>
            <a:r>
              <a:rPr lang="en-GB"/>
              <a:t> </a:t>
            </a:r>
            <a:r>
              <a:rPr lang="en-GB" err="1"/>
              <a:t>gali</a:t>
            </a:r>
            <a:r>
              <a:rPr lang="en-GB"/>
              <a:t> </a:t>
            </a:r>
            <a:r>
              <a:rPr lang="en-GB" err="1"/>
              <a:t>pakurstyti</a:t>
            </a:r>
            <a:r>
              <a:rPr lang="en-GB"/>
              <a:t> </a:t>
            </a:r>
            <a:r>
              <a:rPr lang="en-GB" err="1"/>
              <a:t>mokinyje</a:t>
            </a:r>
            <a:r>
              <a:rPr lang="en-GB"/>
              <a:t>. </a:t>
            </a:r>
            <a:endParaRPr/>
          </a:p>
        </p:txBody>
      </p:sp>
      <p:graphicFrame>
        <p:nvGraphicFramePr>
          <p:cNvPr id="2" name="Diagrama 2">
            <a:extLst>
              <a:ext uri="{FF2B5EF4-FFF2-40B4-BE49-F238E27FC236}">
                <a16:creationId xmlns:a16="http://schemas.microsoft.com/office/drawing/2014/main" id="{DF91D91E-D8D8-AB20-E681-40C89652EAC7}"/>
              </a:ext>
            </a:extLst>
          </p:cNvPr>
          <p:cNvGraphicFramePr/>
          <p:nvPr>
            <p:extLst>
              <p:ext uri="{D42A27DB-BD31-4B8C-83A1-F6EECF244321}">
                <p14:modId xmlns:p14="http://schemas.microsoft.com/office/powerpoint/2010/main" val="898925417"/>
              </p:ext>
            </p:extLst>
          </p:nvPr>
        </p:nvGraphicFramePr>
        <p:xfrm>
          <a:off x="363253" y="-596913"/>
          <a:ext cx="11465489" cy="64377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32"/>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a:t>2 </a:t>
            </a:r>
            <a:r>
              <a:rPr lang="en-GB" b="0" err="1"/>
              <a:t>pamoka</a:t>
            </a:r>
            <a:r>
              <a:rPr lang="en-GB" b="0"/>
              <a:t> – </a:t>
            </a:r>
            <a:r>
              <a:rPr lang="lt" b="0"/>
              <a:t>Pozityvus vidinis pokalbis su savimi</a:t>
            </a:r>
            <a:r>
              <a:rPr lang="en-GB" b="0"/>
              <a:t> </a:t>
            </a:r>
            <a:endParaRPr lang="lt-LT"/>
          </a:p>
        </p:txBody>
      </p:sp>
      <p:sp>
        <p:nvSpPr>
          <p:cNvPr id="410" name="Google Shape;410;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a:buNone/>
            </a:pPr>
            <a:r>
              <a:rPr lang="en-GB"/>
              <a:t>Savo </a:t>
            </a:r>
            <a:r>
              <a:rPr lang="en-GB" err="1"/>
              <a:t>jausmų</a:t>
            </a:r>
            <a:r>
              <a:rPr lang="en-GB"/>
              <a:t> </a:t>
            </a:r>
            <a:r>
              <a:rPr lang="en-GB" err="1"/>
              <a:t>ir</a:t>
            </a:r>
            <a:r>
              <a:rPr lang="en-GB"/>
              <a:t> </a:t>
            </a:r>
            <a:r>
              <a:rPr lang="en-GB" err="1"/>
              <a:t>nuotaikos</a:t>
            </a:r>
            <a:r>
              <a:rPr lang="en-GB"/>
              <a:t> </a:t>
            </a:r>
            <a:r>
              <a:rPr lang="en-GB" err="1"/>
              <a:t>atpažinimas</a:t>
            </a:r>
            <a:r>
              <a:rPr lang="en-GB"/>
              <a:t>, </a:t>
            </a:r>
            <a:r>
              <a:rPr lang="en-GB" err="1"/>
              <a:t>ypač</a:t>
            </a:r>
            <a:r>
              <a:rPr lang="en-GB"/>
              <a:t> </a:t>
            </a:r>
            <a:r>
              <a:rPr lang="en-GB" err="1"/>
              <a:t>prieš</a:t>
            </a:r>
            <a:r>
              <a:rPr lang="en-GB"/>
              <a:t> </a:t>
            </a:r>
            <a:r>
              <a:rPr lang="en-GB" err="1"/>
              <a:t>susitikimą</a:t>
            </a:r>
            <a:r>
              <a:rPr lang="en-GB"/>
              <a:t>, </a:t>
            </a:r>
            <a:r>
              <a:rPr lang="en-GB" err="1"/>
              <a:t>gali</a:t>
            </a:r>
            <a:r>
              <a:rPr lang="en-GB"/>
              <a:t> </a:t>
            </a:r>
            <a:r>
              <a:rPr lang="en-GB" err="1"/>
              <a:t>padėti</a:t>
            </a:r>
            <a:r>
              <a:rPr lang="en-GB"/>
              <a:t> </a:t>
            </a:r>
            <a:r>
              <a:rPr lang="en-GB" err="1"/>
              <a:t>nulemti</a:t>
            </a:r>
            <a:r>
              <a:rPr lang="en-GB"/>
              <a:t> jo </a:t>
            </a:r>
            <a:r>
              <a:rPr lang="en-GB" err="1"/>
              <a:t>sėkmingumą</a:t>
            </a:r>
            <a:r>
              <a:rPr lang="en-GB"/>
              <a:t>. Tai, </a:t>
            </a:r>
            <a:r>
              <a:rPr lang="en-GB" err="1"/>
              <a:t>kaip</a:t>
            </a:r>
            <a:r>
              <a:rPr lang="en-GB"/>
              <a:t> </a:t>
            </a:r>
            <a:r>
              <a:rPr lang="en-GB" err="1"/>
              <a:t>kalbėsite</a:t>
            </a:r>
            <a:r>
              <a:rPr lang="en-GB"/>
              <a:t> </a:t>
            </a:r>
            <a:r>
              <a:rPr lang="en-GB" err="1"/>
              <a:t>su</a:t>
            </a:r>
            <a:r>
              <a:rPr lang="en-GB"/>
              <a:t> </a:t>
            </a:r>
            <a:r>
              <a:rPr lang="en-GB" err="1"/>
              <a:t>savimi</a:t>
            </a:r>
            <a:r>
              <a:rPr lang="en-GB"/>
              <a:t>, </a:t>
            </a:r>
            <a:r>
              <a:rPr lang="en-GB" err="1"/>
              <a:t>atsispindės</a:t>
            </a:r>
            <a:r>
              <a:rPr lang="en-GB"/>
              <a:t> </a:t>
            </a:r>
            <a:r>
              <a:rPr lang="en-GB" err="1"/>
              <a:t>kreipiantis</a:t>
            </a:r>
            <a:r>
              <a:rPr lang="en-GB"/>
              <a:t> į </a:t>
            </a:r>
            <a:r>
              <a:rPr lang="en-GB" err="1"/>
              <a:t>mokinį</a:t>
            </a:r>
            <a:r>
              <a:rPr lang="en-GB"/>
              <a:t>. Bet </a:t>
            </a:r>
            <a:r>
              <a:rPr lang="en-GB" b="1" err="1"/>
              <a:t>kaip</a:t>
            </a:r>
            <a:r>
              <a:rPr lang="en-GB" b="1"/>
              <a:t> </a:t>
            </a:r>
            <a:r>
              <a:rPr lang="en-GB" b="1" err="1"/>
              <a:t>jūs</a:t>
            </a:r>
            <a:r>
              <a:rPr lang="en-GB" b="1"/>
              <a:t> </a:t>
            </a:r>
            <a:r>
              <a:rPr lang="en-GB" b="1" err="1"/>
              <a:t>galite</a:t>
            </a:r>
            <a:r>
              <a:rPr lang="en-GB" b="1"/>
              <a:t> </a:t>
            </a:r>
            <a:r>
              <a:rPr lang="en-GB" b="1" err="1"/>
              <a:t>pakeisti</a:t>
            </a:r>
            <a:r>
              <a:rPr lang="en-GB" b="1"/>
              <a:t> </a:t>
            </a:r>
            <a:r>
              <a:rPr lang="en-GB" b="1" err="1"/>
              <a:t>savo</a:t>
            </a:r>
            <a:r>
              <a:rPr lang="en-GB" b="1"/>
              <a:t> </a:t>
            </a:r>
            <a:r>
              <a:rPr lang="en-GB" b="1" err="1"/>
              <a:t>nuotaiką</a:t>
            </a:r>
            <a:r>
              <a:rPr lang="en-GB" b="1"/>
              <a:t>?</a:t>
            </a:r>
            <a:endParaRPr lang="lt-LT" b="1"/>
          </a:p>
          <a:p>
            <a:pPr>
              <a:buNone/>
            </a:pPr>
            <a:endParaRPr/>
          </a:p>
          <a:p>
            <a:pPr marL="0" indent="0">
              <a:spcBef>
                <a:spcPts val="0"/>
              </a:spcBef>
              <a:buNone/>
            </a:pPr>
            <a:r>
              <a:rPr lang="en-GB" err="1"/>
              <a:t>Toliau</a:t>
            </a:r>
            <a:r>
              <a:rPr lang="en-GB"/>
              <a:t> </a:t>
            </a:r>
            <a:r>
              <a:rPr lang="en-GB" err="1"/>
              <a:t>pateiktoje</a:t>
            </a:r>
            <a:r>
              <a:rPr lang="en-GB"/>
              <a:t> </a:t>
            </a:r>
            <a:r>
              <a:rPr lang="en-GB" err="1"/>
              <a:t>veikloje</a:t>
            </a:r>
            <a:r>
              <a:rPr lang="en-GB"/>
              <a:t> </a:t>
            </a:r>
            <a:r>
              <a:rPr lang="en-GB" err="1"/>
              <a:t>pateikiamas</a:t>
            </a:r>
            <a:r>
              <a:rPr lang="en-GB"/>
              <a:t> </a:t>
            </a:r>
            <a:r>
              <a:rPr lang="en-GB" err="1"/>
              <a:t>kelių</a:t>
            </a:r>
            <a:r>
              <a:rPr lang="en-GB"/>
              <a:t> </a:t>
            </a:r>
            <a:r>
              <a:rPr lang="en-GB" err="1"/>
              <a:t>žingsnelių</a:t>
            </a:r>
            <a:r>
              <a:rPr lang="en-GB"/>
              <a:t> </a:t>
            </a:r>
            <a:r>
              <a:rPr lang="en-GB" err="1"/>
              <a:t>sąrašas</a:t>
            </a:r>
            <a:r>
              <a:rPr lang="en-GB"/>
              <a:t>. Jie </a:t>
            </a:r>
            <a:r>
              <a:rPr lang="en-GB" err="1"/>
              <a:t>gali</a:t>
            </a:r>
            <a:r>
              <a:rPr lang="en-GB"/>
              <a:t> </a:t>
            </a:r>
            <a:r>
              <a:rPr lang="en-GB" err="1"/>
              <a:t>padėti</a:t>
            </a:r>
            <a:r>
              <a:rPr lang="en-GB"/>
              <a:t> </a:t>
            </a:r>
            <a:r>
              <a:rPr lang="en-GB" err="1"/>
              <a:t>jums</a:t>
            </a:r>
            <a:r>
              <a:rPr lang="en-GB"/>
              <a:t> </a:t>
            </a:r>
            <a:r>
              <a:rPr lang="en-GB" err="1"/>
              <a:t>ir</a:t>
            </a:r>
            <a:r>
              <a:rPr lang="en-GB"/>
              <a:t> </a:t>
            </a:r>
            <a:r>
              <a:rPr lang="en-GB" err="1"/>
              <a:t>mokiniui</a:t>
            </a:r>
            <a:r>
              <a:rPr lang="en-GB"/>
              <a:t> </a:t>
            </a:r>
            <a:r>
              <a:rPr lang="en-GB" err="1"/>
              <a:t>sumažinti</a:t>
            </a:r>
            <a:r>
              <a:rPr lang="en-GB"/>
              <a:t> </a:t>
            </a:r>
            <a:r>
              <a:rPr lang="en-GB" err="1"/>
              <a:t>įtampą</a:t>
            </a:r>
            <a:r>
              <a:rPr lang="en-GB"/>
              <a:t> </a:t>
            </a:r>
            <a:r>
              <a:rPr lang="en-GB" err="1"/>
              <a:t>prieš</a:t>
            </a:r>
            <a:r>
              <a:rPr lang="en-GB"/>
              <a:t> </a:t>
            </a:r>
            <a:r>
              <a:rPr lang="en-GB" err="1"/>
              <a:t>pradedant</a:t>
            </a:r>
            <a:r>
              <a:rPr lang="en-GB"/>
              <a:t> </a:t>
            </a:r>
            <a:r>
              <a:rPr lang="en-GB" err="1"/>
              <a:t>užsiėmimą</a:t>
            </a:r>
            <a:r>
              <a:rPr lang="en-GB"/>
              <a:t>.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32"/>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aa-ET" b="0" dirty="0"/>
              <a:t>Užduotis</a:t>
            </a:r>
            <a:r>
              <a:rPr lang="en-GB" b="0" dirty="0"/>
              <a:t> – </a:t>
            </a:r>
            <a:r>
              <a:rPr lang="en-GB" b="0" dirty="0" err="1">
                <a:solidFill>
                  <a:schemeClr val="bg1"/>
                </a:solidFill>
              </a:rPr>
              <a:t>Įtampos</a:t>
            </a:r>
            <a:r>
              <a:rPr lang="en-GB" b="0" dirty="0">
                <a:solidFill>
                  <a:schemeClr val="bg1"/>
                </a:solidFill>
              </a:rPr>
              <a:t> </a:t>
            </a:r>
            <a:r>
              <a:rPr lang="en-GB" b="0" dirty="0" err="1">
                <a:solidFill>
                  <a:schemeClr val="bg1"/>
                </a:solidFill>
              </a:rPr>
              <a:t>sumažinimas</a:t>
            </a:r>
            <a:endParaRPr lang="lt-LT" dirty="0">
              <a:solidFill>
                <a:schemeClr val="bg1"/>
              </a:solidFill>
            </a:endParaRPr>
          </a:p>
        </p:txBody>
      </p:sp>
      <p:sp>
        <p:nvSpPr>
          <p:cNvPr id="410" name="Google Shape;410;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628650" indent="-514350">
              <a:buSzPts val="2800"/>
              <a:buAutoNum type="arabicPeriod"/>
            </a:pPr>
            <a:r>
              <a:rPr lang="en-US" err="1"/>
              <a:t>Įkvėpkite</a:t>
            </a:r>
            <a:r>
              <a:rPr lang="en-US"/>
              <a:t> </a:t>
            </a:r>
            <a:r>
              <a:rPr lang="en-US" err="1"/>
              <a:t>skaičiuodami</a:t>
            </a:r>
            <a:r>
              <a:rPr lang="en-US"/>
              <a:t> </a:t>
            </a:r>
            <a:r>
              <a:rPr lang="en-US" err="1"/>
              <a:t>iki</a:t>
            </a:r>
            <a:r>
              <a:rPr lang="en-US"/>
              <a:t> 4, </a:t>
            </a:r>
            <a:r>
              <a:rPr lang="en-US" err="1"/>
              <a:t>sulaikykite</a:t>
            </a:r>
            <a:r>
              <a:rPr lang="en-US"/>
              <a:t> </a:t>
            </a:r>
            <a:r>
              <a:rPr lang="en-US" err="1"/>
              <a:t>kvėpavimą</a:t>
            </a:r>
            <a:r>
              <a:rPr lang="en-US"/>
              <a:t> </a:t>
            </a:r>
            <a:r>
              <a:rPr lang="en-US" err="1"/>
              <a:t>skaičiuodami</a:t>
            </a:r>
            <a:r>
              <a:rPr lang="en-US"/>
              <a:t> </a:t>
            </a:r>
            <a:r>
              <a:rPr lang="en-US" err="1"/>
              <a:t>iki</a:t>
            </a:r>
            <a:r>
              <a:rPr lang="en-US"/>
              <a:t> 4, </a:t>
            </a:r>
            <a:r>
              <a:rPr lang="en-US" err="1"/>
              <a:t>iškvėpkite</a:t>
            </a:r>
            <a:r>
              <a:rPr lang="en-US"/>
              <a:t> </a:t>
            </a:r>
            <a:r>
              <a:rPr lang="en-US" err="1"/>
              <a:t>skaičiuodami</a:t>
            </a:r>
            <a:r>
              <a:rPr lang="en-US"/>
              <a:t> </a:t>
            </a:r>
            <a:r>
              <a:rPr lang="en-US" err="1"/>
              <a:t>iki</a:t>
            </a:r>
            <a:r>
              <a:rPr lang="en-US"/>
              <a:t> 7. </a:t>
            </a:r>
            <a:r>
              <a:rPr lang="en-US" err="1"/>
              <a:t>Kartokite</a:t>
            </a:r>
            <a:r>
              <a:rPr lang="en-US"/>
              <a:t> 5-10 </a:t>
            </a:r>
            <a:r>
              <a:rPr lang="en-US" err="1"/>
              <a:t>kartų</a:t>
            </a:r>
            <a:r>
              <a:rPr lang="en-US"/>
              <a:t>.</a:t>
            </a:r>
            <a:endParaRPr lang="aa-ET"/>
          </a:p>
          <a:p>
            <a:pPr marL="628650" indent="-514350">
              <a:buSzPts val="2800"/>
              <a:buAutoNum type="arabicPeriod"/>
            </a:pPr>
            <a:r>
              <a:rPr lang="en-US" err="1"/>
              <a:t>Įkvėpdami</a:t>
            </a:r>
            <a:r>
              <a:rPr lang="en-US"/>
              <a:t> </a:t>
            </a:r>
            <a:r>
              <a:rPr lang="en-US" err="1"/>
              <a:t>ir</a:t>
            </a:r>
            <a:r>
              <a:rPr lang="en-US"/>
              <a:t> </a:t>
            </a:r>
            <a:r>
              <a:rPr lang="en-US" err="1"/>
              <a:t>sulaikydami</a:t>
            </a:r>
            <a:r>
              <a:rPr lang="en-US"/>
              <a:t> </a:t>
            </a:r>
            <a:r>
              <a:rPr lang="en-US" err="1"/>
              <a:t>kvėpavimą</a:t>
            </a:r>
            <a:r>
              <a:rPr lang="en-US"/>
              <a:t> </a:t>
            </a:r>
            <a:r>
              <a:rPr lang="en-US" err="1"/>
              <a:t>žiūrėkite</a:t>
            </a:r>
            <a:r>
              <a:rPr lang="en-US"/>
              <a:t> į </a:t>
            </a:r>
            <a:r>
              <a:rPr lang="en-US" err="1"/>
              <a:t>viršų</a:t>
            </a:r>
            <a:r>
              <a:rPr lang="en-US"/>
              <a:t>, </a:t>
            </a:r>
            <a:r>
              <a:rPr lang="en-US" err="1"/>
              <a:t>nepakeldami</a:t>
            </a:r>
            <a:r>
              <a:rPr lang="en-US"/>
              <a:t> galvos.</a:t>
            </a:r>
            <a:endParaRPr lang="aa-ET"/>
          </a:p>
          <a:p>
            <a:pPr marL="514350" indent="-514350">
              <a:spcBef>
                <a:spcPts val="0"/>
              </a:spcBef>
              <a:buSzPts val="2800"/>
              <a:buAutoNum type="arabicPeriod"/>
            </a:pPr>
            <a:r>
              <a:rPr lang="en-US"/>
              <a:t> Iškvėpdami </a:t>
            </a:r>
            <a:r>
              <a:rPr lang="en-US" err="1"/>
              <a:t>vėl</a:t>
            </a:r>
            <a:r>
              <a:rPr lang="en-US"/>
              <a:t> </a:t>
            </a:r>
            <a:r>
              <a:rPr lang="en-US" err="1"/>
              <a:t>žiūrėkite</a:t>
            </a:r>
            <a:r>
              <a:rPr lang="en-US"/>
              <a:t> </a:t>
            </a:r>
            <a:r>
              <a:rPr lang="en-US" err="1"/>
              <a:t>tiesiai</a:t>
            </a:r>
            <a:r>
              <a:rPr lang="en-US"/>
              <a:t>.</a:t>
            </a:r>
          </a:p>
        </p:txBody>
      </p:sp>
      <p:pic>
        <p:nvPicPr>
          <p:cNvPr id="4" name="image8.png" descr="Icon&#10;&#10;Description automatically generated"/>
          <p:cNvPicPr/>
          <p:nvPr/>
        </p:nvPicPr>
        <p:blipFill>
          <a:blip r:embed="rId3"/>
          <a:srcRect/>
          <a:stretch>
            <a:fillRect/>
          </a:stretch>
        </p:blipFill>
        <p:spPr>
          <a:xfrm>
            <a:off x="118745" y="2017874"/>
            <a:ext cx="719455" cy="719455"/>
          </a:xfrm>
          <a:prstGeom prst="rect">
            <a:avLst/>
          </a:prstGeom>
          <a:ln/>
        </p:spPr>
      </p:pic>
    </p:spTree>
    <p:extLst>
      <p:ext uri="{BB962C8B-B14F-4D97-AF65-F5344CB8AC3E}">
        <p14:creationId xmlns:p14="http://schemas.microsoft.com/office/powerpoint/2010/main" val="2744021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33"/>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lvl="0" indent="0" algn="l" rtl="0">
              <a:lnSpc>
                <a:spcPct val="90000"/>
              </a:lnSpc>
              <a:spcBef>
                <a:spcPts val="0"/>
              </a:spcBef>
              <a:spcAft>
                <a:spcPts val="0"/>
              </a:spcAft>
              <a:buClr>
                <a:schemeClr val="lt1"/>
              </a:buClr>
              <a:buSzPts val="4400"/>
              <a:buFont typeface="Calibri"/>
              <a:buNone/>
            </a:pPr>
            <a:r>
              <a:rPr lang="en-GB" b="0" err="1"/>
              <a:t>Gerumas</a:t>
            </a:r>
            <a:endParaRPr lang="lt-LT" err="1"/>
          </a:p>
        </p:txBody>
      </p:sp>
      <p:sp>
        <p:nvSpPr>
          <p:cNvPr id="416" name="Google Shape;416;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indent="0">
              <a:spcBef>
                <a:spcPts val="0"/>
              </a:spcBef>
              <a:buNone/>
            </a:pPr>
            <a:r>
              <a:rPr lang="en-GB" err="1"/>
              <a:t>Lygiai</a:t>
            </a:r>
            <a:r>
              <a:rPr lang="en-GB"/>
              <a:t> </a:t>
            </a:r>
            <a:r>
              <a:rPr lang="en-GB" err="1"/>
              <a:t>taip</a:t>
            </a:r>
            <a:r>
              <a:rPr lang="en-GB"/>
              <a:t> pat, </a:t>
            </a:r>
            <a:r>
              <a:rPr lang="en-GB" err="1"/>
              <a:t>kaip</a:t>
            </a:r>
            <a:r>
              <a:rPr lang="en-GB"/>
              <a:t> </a:t>
            </a:r>
            <a:r>
              <a:rPr lang="en-GB" err="1"/>
              <a:t>sudarysite</a:t>
            </a:r>
            <a:r>
              <a:rPr lang="en-GB"/>
              <a:t> </a:t>
            </a:r>
            <a:r>
              <a:rPr lang="en-GB" err="1"/>
              <a:t>aplinkybių</a:t>
            </a:r>
            <a:r>
              <a:rPr lang="en-GB"/>
              <a:t>, </a:t>
            </a:r>
            <a:r>
              <a:rPr lang="en-GB" err="1"/>
              <a:t>su</a:t>
            </a:r>
            <a:r>
              <a:rPr lang="en-GB"/>
              <a:t> </a:t>
            </a:r>
            <a:r>
              <a:rPr lang="en-GB" err="1"/>
              <a:t>kuriomis</a:t>
            </a:r>
            <a:r>
              <a:rPr lang="en-GB"/>
              <a:t> </a:t>
            </a:r>
            <a:r>
              <a:rPr lang="en-GB" err="1"/>
              <a:t>susidurė</a:t>
            </a:r>
            <a:r>
              <a:rPr lang="en-GB"/>
              <a:t> </a:t>
            </a:r>
            <a:r>
              <a:rPr lang="en-GB" err="1"/>
              <a:t>jūsų</a:t>
            </a:r>
            <a:r>
              <a:rPr lang="en-GB"/>
              <a:t> </a:t>
            </a:r>
            <a:r>
              <a:rPr lang="en-GB" err="1"/>
              <a:t>mokinys</a:t>
            </a:r>
            <a:r>
              <a:rPr lang="en-GB"/>
              <a:t>, </a:t>
            </a:r>
            <a:r>
              <a:rPr lang="en-GB" err="1"/>
              <a:t>sąrašą</a:t>
            </a:r>
            <a:r>
              <a:rPr lang="en-GB"/>
              <a:t>, </a:t>
            </a:r>
            <a:r>
              <a:rPr lang="en-GB" err="1"/>
              <a:t>turėtumėte</a:t>
            </a:r>
            <a:r>
              <a:rPr lang="en-GB"/>
              <a:t> </a:t>
            </a:r>
            <a:r>
              <a:rPr lang="en-GB" err="1"/>
              <a:t>sudaryti</a:t>
            </a:r>
            <a:r>
              <a:rPr lang="en-GB"/>
              <a:t> </a:t>
            </a:r>
            <a:r>
              <a:rPr lang="en-GB" err="1"/>
              <a:t>ir</a:t>
            </a:r>
            <a:r>
              <a:rPr lang="en-GB"/>
              <a:t> </a:t>
            </a:r>
            <a:r>
              <a:rPr lang="en-GB" err="1"/>
              <a:t>savo</a:t>
            </a:r>
            <a:r>
              <a:rPr lang="en-GB"/>
              <a:t>. Bus </a:t>
            </a:r>
            <a:r>
              <a:rPr lang="en-GB" err="1"/>
              <a:t>lengviau</a:t>
            </a:r>
            <a:r>
              <a:rPr lang="en-GB"/>
              <a:t>, </a:t>
            </a:r>
            <a:r>
              <a:rPr lang="en-GB" err="1"/>
              <a:t>jei</a:t>
            </a:r>
            <a:r>
              <a:rPr lang="en-GB"/>
              <a:t> </a:t>
            </a:r>
            <a:r>
              <a:rPr lang="en-GB" err="1"/>
              <a:t>apie</a:t>
            </a:r>
            <a:r>
              <a:rPr lang="en-GB"/>
              <a:t> </a:t>
            </a:r>
            <a:r>
              <a:rPr lang="en-GB" err="1"/>
              <a:t>jas</a:t>
            </a:r>
            <a:r>
              <a:rPr lang="en-GB"/>
              <a:t> </a:t>
            </a:r>
            <a:r>
              <a:rPr lang="en-GB" err="1"/>
              <a:t>galvosite</a:t>
            </a:r>
            <a:r>
              <a:rPr lang="en-GB"/>
              <a:t> </a:t>
            </a:r>
            <a:r>
              <a:rPr lang="en-GB" err="1"/>
              <a:t>taip</a:t>
            </a:r>
            <a:r>
              <a:rPr lang="en-GB"/>
              <a:t>, </a:t>
            </a:r>
            <a:r>
              <a:rPr lang="en-GB" err="1"/>
              <a:t>lyg</a:t>
            </a:r>
            <a:r>
              <a:rPr lang="en-GB"/>
              <a:t> </a:t>
            </a:r>
            <a:r>
              <a:rPr lang="en-GB" err="1"/>
              <a:t>jos</a:t>
            </a:r>
            <a:r>
              <a:rPr lang="en-GB"/>
              <a:t> </a:t>
            </a:r>
            <a:r>
              <a:rPr lang="en-GB" err="1"/>
              <a:t>būtų</a:t>
            </a:r>
            <a:r>
              <a:rPr lang="en-GB"/>
              <a:t> </a:t>
            </a:r>
            <a:r>
              <a:rPr lang="en-GB" err="1"/>
              <a:t>jūsų</a:t>
            </a:r>
            <a:r>
              <a:rPr lang="en-GB"/>
              <a:t> </a:t>
            </a:r>
            <a:r>
              <a:rPr lang="en-GB" err="1"/>
              <a:t>brangaus</a:t>
            </a:r>
            <a:r>
              <a:rPr lang="en-GB"/>
              <a:t> </a:t>
            </a:r>
            <a:r>
              <a:rPr lang="en-GB" err="1"/>
              <a:t>draugo</a:t>
            </a:r>
            <a:r>
              <a:rPr lang="en-GB"/>
              <a:t>. </a:t>
            </a:r>
            <a:r>
              <a:rPr lang="en-GB" err="1"/>
              <a:t>Pažvelkite</a:t>
            </a:r>
            <a:r>
              <a:rPr lang="en-GB"/>
              <a:t> į </a:t>
            </a:r>
            <a:r>
              <a:rPr lang="en-GB" err="1"/>
              <a:t>sąrašą</a:t>
            </a:r>
            <a:r>
              <a:rPr lang="en-GB"/>
              <a:t> </a:t>
            </a:r>
            <a:r>
              <a:rPr lang="en-GB" err="1"/>
              <a:t>ir</a:t>
            </a:r>
            <a:r>
              <a:rPr lang="en-GB"/>
              <a:t> </a:t>
            </a:r>
            <a:r>
              <a:rPr lang="en-GB" err="1"/>
              <a:t>pagalvokite</a:t>
            </a:r>
            <a:r>
              <a:rPr lang="en-GB"/>
              <a:t>, </a:t>
            </a:r>
            <a:r>
              <a:rPr lang="en-GB" err="1"/>
              <a:t>kaip</a:t>
            </a:r>
            <a:r>
              <a:rPr lang="en-GB"/>
              <a:t> </a:t>
            </a:r>
            <a:r>
              <a:rPr lang="en-GB" err="1"/>
              <a:t>galite</a:t>
            </a:r>
            <a:r>
              <a:rPr lang="en-GB"/>
              <a:t> </a:t>
            </a:r>
            <a:r>
              <a:rPr lang="en-GB" err="1"/>
              <a:t>padėti</a:t>
            </a:r>
            <a:r>
              <a:rPr lang="en-GB"/>
              <a:t> </a:t>
            </a:r>
            <a:r>
              <a:rPr lang="en-GB" err="1"/>
              <a:t>ir</a:t>
            </a:r>
            <a:r>
              <a:rPr lang="en-GB"/>
              <a:t> </a:t>
            </a:r>
            <a:r>
              <a:rPr lang="en-GB" err="1"/>
              <a:t>būkite</a:t>
            </a:r>
            <a:r>
              <a:rPr lang="en-GB"/>
              <a:t> </a:t>
            </a:r>
            <a:r>
              <a:rPr lang="en-GB" err="1"/>
              <a:t>malonus</a:t>
            </a:r>
            <a:r>
              <a:rPr lang="en-GB"/>
              <a:t> </a:t>
            </a:r>
            <a:r>
              <a:rPr lang="en-GB" err="1"/>
              <a:t>šiam</a:t>
            </a:r>
            <a:r>
              <a:rPr lang="en-GB"/>
              <a:t> </a:t>
            </a:r>
            <a:r>
              <a:rPr lang="en-GB" err="1"/>
              <a:t>savo</a:t>
            </a:r>
            <a:r>
              <a:rPr lang="en-GB"/>
              <a:t> „</a:t>
            </a:r>
            <a:r>
              <a:rPr lang="en-GB" err="1"/>
              <a:t>draugui</a:t>
            </a:r>
            <a:r>
              <a:rPr lang="en-GB"/>
              <a:t>“. Tai </a:t>
            </a:r>
            <a:r>
              <a:rPr lang="en-GB" err="1"/>
              <a:t>sukels</a:t>
            </a:r>
            <a:r>
              <a:rPr lang="en-GB"/>
              <a:t> </a:t>
            </a:r>
            <a:r>
              <a:rPr lang="en-GB" err="1"/>
              <a:t>empatiją</a:t>
            </a:r>
            <a:r>
              <a:rPr lang="en-GB"/>
              <a:t>, </a:t>
            </a:r>
            <a:r>
              <a:rPr lang="en-GB" err="1"/>
              <a:t>kurią</a:t>
            </a:r>
            <a:r>
              <a:rPr lang="en-GB"/>
              <a:t> </a:t>
            </a:r>
            <a:r>
              <a:rPr lang="en-GB" err="1"/>
              <a:t>galėsite</a:t>
            </a:r>
            <a:r>
              <a:rPr lang="en-GB"/>
              <a:t> </a:t>
            </a:r>
            <a:r>
              <a:rPr lang="en-GB" err="1"/>
              <a:t>parodyti</a:t>
            </a:r>
            <a:r>
              <a:rPr lang="en-GB"/>
              <a:t> </a:t>
            </a:r>
            <a:r>
              <a:rPr lang="en-GB" err="1"/>
              <a:t>ir</a:t>
            </a:r>
            <a:r>
              <a:rPr lang="en-GB"/>
              <a:t> </a:t>
            </a:r>
            <a:r>
              <a:rPr lang="en-GB" err="1"/>
              <a:t>savo</a:t>
            </a:r>
            <a:r>
              <a:rPr lang="en-GB"/>
              <a:t> </a:t>
            </a:r>
            <a:r>
              <a:rPr lang="en-GB" err="1"/>
              <a:t>mokiniui</a:t>
            </a:r>
            <a:r>
              <a:rPr lang="en-GB"/>
              <a:t>.</a:t>
            </a:r>
            <a:endParaRPr lang="lt-LT"/>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4"/>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Autofit/>
          </a:bodyPr>
          <a:lstStyle/>
          <a:p>
            <a:pPr marL="719138" lvl="0" indent="0" algn="l" rtl="0">
              <a:lnSpc>
                <a:spcPct val="90000"/>
              </a:lnSpc>
              <a:spcBef>
                <a:spcPts val="0"/>
              </a:spcBef>
              <a:spcAft>
                <a:spcPts val="0"/>
              </a:spcAft>
              <a:buClr>
                <a:schemeClr val="lt1"/>
              </a:buClr>
              <a:buSzPts val="4000"/>
              <a:buFont typeface="Calibri"/>
              <a:buNone/>
            </a:pPr>
            <a:r>
              <a:rPr lang="lt-LT" sz="4000"/>
              <a:t>Įvadas</a:t>
            </a:r>
            <a:endParaRPr sz="4000"/>
          </a:p>
        </p:txBody>
      </p:sp>
      <p:sp>
        <p:nvSpPr>
          <p:cNvPr id="177" name="Google Shape;177;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indent="0">
              <a:spcBef>
                <a:spcPts val="0"/>
              </a:spcBef>
              <a:buSzPts val="2800"/>
              <a:buNone/>
            </a:pPr>
            <a:r>
              <a:rPr lang="en-GB" b="1" dirty="0" err="1">
                <a:solidFill>
                  <a:srgbClr val="76B4A6"/>
                </a:solidFill>
              </a:rPr>
              <a:t>Mokymosi</a:t>
            </a:r>
            <a:r>
              <a:rPr lang="en-GB" b="1" dirty="0">
                <a:solidFill>
                  <a:srgbClr val="76B4A6"/>
                </a:solidFill>
              </a:rPr>
              <a:t> </a:t>
            </a:r>
            <a:r>
              <a:rPr lang="en-GB" b="1" dirty="0" err="1">
                <a:solidFill>
                  <a:srgbClr val="76B4A6"/>
                </a:solidFill>
              </a:rPr>
              <a:t>rezultatai</a:t>
            </a:r>
            <a:endParaRPr lang="lt-LT" b="1" dirty="0">
              <a:solidFill>
                <a:srgbClr val="76B4A6"/>
              </a:solidFill>
            </a:endParaRPr>
          </a:p>
          <a:p>
            <a:pPr marL="0" indent="0">
              <a:buSzPts val="2000"/>
              <a:buNone/>
            </a:pPr>
            <a:r>
              <a:rPr lang="en-GB" sz="2600" dirty="0" err="1"/>
              <a:t>Praėję</a:t>
            </a:r>
            <a:r>
              <a:rPr lang="en-GB" sz="2600" dirty="0"/>
              <a:t> </a:t>
            </a:r>
            <a:r>
              <a:rPr lang="en-GB" sz="2600" dirty="0" err="1"/>
              <a:t>šį</a:t>
            </a:r>
            <a:r>
              <a:rPr lang="en-GB" sz="2600" dirty="0"/>
              <a:t> </a:t>
            </a:r>
            <a:r>
              <a:rPr lang="en-GB" sz="2600" dirty="0" err="1"/>
              <a:t>sk</a:t>
            </a:r>
            <a:r>
              <a:rPr lang="lt-LT" sz="2600" dirty="0"/>
              <a:t>y</a:t>
            </a:r>
            <a:r>
              <a:rPr lang="en-GB" sz="2600" dirty="0" err="1"/>
              <a:t>rių</a:t>
            </a:r>
            <a:r>
              <a:rPr lang="en-GB" sz="2600" dirty="0"/>
              <a:t>:</a:t>
            </a:r>
            <a:endParaRPr sz="2600" dirty="0"/>
          </a:p>
          <a:p>
            <a:pPr>
              <a:buSzPts val="2000"/>
            </a:pPr>
            <a:r>
              <a:rPr lang="en-GB" sz="2600" dirty="0" err="1"/>
              <a:t>Suprasite</a:t>
            </a:r>
            <a:r>
              <a:rPr lang="en-GB" sz="2600" dirty="0"/>
              <a:t> </a:t>
            </a:r>
            <a:r>
              <a:rPr lang="en-GB" sz="2600" dirty="0" err="1"/>
              <a:t>pagrindines</a:t>
            </a:r>
            <a:r>
              <a:rPr lang="en-GB" sz="2600" dirty="0"/>
              <a:t> </a:t>
            </a:r>
            <a:r>
              <a:rPr lang="en-GB" sz="2600" dirty="0" err="1"/>
              <a:t>karjeros</a:t>
            </a:r>
            <a:r>
              <a:rPr lang="en-GB" sz="2600" dirty="0"/>
              <a:t> </a:t>
            </a:r>
            <a:r>
              <a:rPr lang="en-GB" sz="2600" dirty="0" err="1"/>
              <a:t>orientavimo</a:t>
            </a:r>
            <a:r>
              <a:rPr lang="en-GB" sz="2600" dirty="0"/>
              <a:t> </a:t>
            </a:r>
            <a:r>
              <a:rPr lang="en-GB" sz="2600" dirty="0" err="1"/>
              <a:t>ir</a:t>
            </a:r>
            <a:r>
              <a:rPr lang="en-GB" sz="2600" dirty="0"/>
              <a:t> </a:t>
            </a:r>
            <a:r>
              <a:rPr lang="en-GB" sz="2600" dirty="0" err="1"/>
              <a:t>įsidarbinimo</a:t>
            </a:r>
            <a:r>
              <a:rPr lang="en-GB" sz="2600" dirty="0"/>
              <a:t> </a:t>
            </a:r>
            <a:r>
              <a:rPr lang="en-GB" sz="2600" dirty="0" err="1"/>
              <a:t>sąvokas</a:t>
            </a:r>
            <a:r>
              <a:rPr lang="en-GB" sz="2600" dirty="0"/>
              <a:t>;</a:t>
            </a:r>
            <a:endParaRPr sz="2600" dirty="0"/>
          </a:p>
          <a:p>
            <a:pPr>
              <a:buSzPts val="2000"/>
            </a:pPr>
            <a:r>
              <a:rPr lang="en-GB" sz="2600" dirty="0" err="1"/>
              <a:t>Išmoksite</a:t>
            </a:r>
            <a:r>
              <a:rPr lang="en-GB" sz="2600" dirty="0"/>
              <a:t> </a:t>
            </a:r>
            <a:r>
              <a:rPr lang="en-GB" sz="2600" dirty="0" err="1"/>
              <a:t>naudoti</a:t>
            </a:r>
            <a:r>
              <a:rPr lang="en-GB" sz="2600" dirty="0"/>
              <a:t> </a:t>
            </a:r>
            <a:r>
              <a:rPr lang="en-GB" sz="2600" dirty="0" err="1"/>
              <a:t>psichologines</a:t>
            </a:r>
            <a:r>
              <a:rPr lang="en-GB" sz="2600" dirty="0"/>
              <a:t> </a:t>
            </a:r>
            <a:r>
              <a:rPr lang="en-GB" sz="2600" dirty="0" err="1"/>
              <a:t>įžvalgas</a:t>
            </a:r>
            <a:r>
              <a:rPr lang="en-GB" sz="2600" dirty="0"/>
              <a:t>, </a:t>
            </a:r>
            <a:r>
              <a:rPr lang="en-GB" sz="2600" dirty="0" err="1"/>
              <a:t>kad</a:t>
            </a:r>
            <a:r>
              <a:rPr lang="en-GB" sz="2600" dirty="0"/>
              <a:t> </a:t>
            </a:r>
            <a:r>
              <a:rPr lang="en-GB" sz="2600" dirty="0" err="1"/>
              <a:t>padidintumėte</a:t>
            </a:r>
            <a:r>
              <a:rPr lang="en-GB" sz="2600" dirty="0"/>
              <a:t> </a:t>
            </a:r>
            <a:r>
              <a:rPr lang="en-GB" sz="2600" dirty="0" err="1"/>
              <a:t>besimokančiųjų</a:t>
            </a:r>
            <a:r>
              <a:rPr lang="en-GB" sz="2600" dirty="0"/>
              <a:t> </a:t>
            </a:r>
            <a:r>
              <a:rPr lang="en-GB" sz="2600" dirty="0" err="1"/>
              <a:t>pasitikėjimą</a:t>
            </a:r>
            <a:r>
              <a:rPr lang="en-GB" sz="2600" dirty="0"/>
              <a:t>;</a:t>
            </a:r>
            <a:endParaRPr dirty="0"/>
          </a:p>
          <a:p>
            <a:pPr>
              <a:buSzPts val="2000"/>
            </a:pPr>
            <a:r>
              <a:rPr lang="en-GB" sz="2600" dirty="0" err="1"/>
              <a:t>Išmoksite</a:t>
            </a:r>
            <a:r>
              <a:rPr lang="en-GB" sz="2600" dirty="0"/>
              <a:t> </a:t>
            </a:r>
            <a:r>
              <a:rPr lang="en-GB" sz="2600" dirty="0" err="1"/>
              <a:t>taikyti</a:t>
            </a:r>
            <a:r>
              <a:rPr lang="en-GB" sz="2600" dirty="0"/>
              <a:t> </a:t>
            </a:r>
            <a:r>
              <a:rPr lang="en-GB" sz="2600" dirty="0" err="1"/>
              <a:t>įvairius</a:t>
            </a:r>
            <a:r>
              <a:rPr lang="en-GB" sz="2600" dirty="0"/>
              <a:t> </a:t>
            </a:r>
            <a:r>
              <a:rPr lang="en-GB" sz="2600" dirty="0" err="1"/>
              <a:t>bendravimo</a:t>
            </a:r>
            <a:r>
              <a:rPr lang="en-GB" sz="2600" dirty="0"/>
              <a:t> </a:t>
            </a:r>
            <a:r>
              <a:rPr lang="en-GB" sz="2600" dirty="0" err="1"/>
              <a:t>būdus</a:t>
            </a:r>
            <a:r>
              <a:rPr lang="en-GB" sz="2600" dirty="0"/>
              <a:t> </a:t>
            </a:r>
            <a:r>
              <a:rPr lang="en-GB" sz="2600" dirty="0" err="1"/>
              <a:t>ir</a:t>
            </a:r>
            <a:r>
              <a:rPr lang="en-GB" sz="2600" dirty="0"/>
              <a:t> </a:t>
            </a:r>
            <a:r>
              <a:rPr lang="en-GB" sz="2600" dirty="0" err="1"/>
              <a:t>nuspręsite</a:t>
            </a:r>
            <a:r>
              <a:rPr lang="en-GB" sz="2600" dirty="0"/>
              <a:t>, </a:t>
            </a:r>
            <a:r>
              <a:rPr lang="en-GB" sz="2600" dirty="0" err="1"/>
              <a:t>kurie</a:t>
            </a:r>
            <a:r>
              <a:rPr lang="en-GB" sz="2600" dirty="0"/>
              <a:t> </a:t>
            </a:r>
            <a:r>
              <a:rPr lang="en-GB" sz="2600" dirty="0" err="1"/>
              <a:t>tinka</a:t>
            </a:r>
            <a:r>
              <a:rPr lang="en-GB" sz="2600" dirty="0"/>
              <a:t> </a:t>
            </a:r>
            <a:r>
              <a:rPr lang="en-GB" sz="2600" dirty="0" err="1"/>
              <a:t>labiausiai</a:t>
            </a:r>
            <a:r>
              <a:rPr lang="en-GB" sz="2600" dirty="0"/>
              <a:t>; </a:t>
            </a:r>
            <a:endParaRPr dirty="0"/>
          </a:p>
          <a:p>
            <a:pPr>
              <a:buSzPts val="2000"/>
            </a:pPr>
            <a:r>
              <a:rPr lang="en-GB" sz="2600" dirty="0" err="1"/>
              <a:t>Suprasite</a:t>
            </a:r>
            <a:r>
              <a:rPr lang="en-GB" sz="2600" dirty="0"/>
              <a:t> </a:t>
            </a:r>
            <a:r>
              <a:rPr lang="en-GB" sz="2600" dirty="0" err="1"/>
              <a:t>kokį</a:t>
            </a:r>
            <a:r>
              <a:rPr lang="en-GB" sz="2600" dirty="0"/>
              <a:t> </a:t>
            </a:r>
            <a:r>
              <a:rPr lang="en-GB" sz="2600" dirty="0" err="1"/>
              <a:t>svarbų</a:t>
            </a:r>
            <a:r>
              <a:rPr lang="en-GB" sz="2600" dirty="0"/>
              <a:t> </a:t>
            </a:r>
            <a:r>
              <a:rPr lang="en-GB" sz="2600" dirty="0" err="1"/>
              <a:t>vaidmenį</a:t>
            </a:r>
            <a:r>
              <a:rPr lang="en-GB" sz="2600" dirty="0"/>
              <a:t> </a:t>
            </a:r>
            <a:r>
              <a:rPr lang="en-GB" sz="2600" dirty="0" err="1"/>
              <a:t>atlieka</a:t>
            </a:r>
            <a:r>
              <a:rPr lang="en-GB" sz="2600" dirty="0"/>
              <a:t> </a:t>
            </a:r>
            <a:r>
              <a:rPr lang="en-GB" sz="2600" dirty="0" err="1"/>
              <a:t>aplinka</a:t>
            </a:r>
            <a:r>
              <a:rPr lang="en-GB" sz="2600" dirty="0"/>
              <a:t> </a:t>
            </a:r>
            <a:r>
              <a:rPr lang="en-GB" sz="2600" dirty="0" err="1"/>
              <a:t>užmezgant</a:t>
            </a:r>
            <a:r>
              <a:rPr lang="en-GB" sz="2600" dirty="0"/>
              <a:t> </a:t>
            </a:r>
            <a:r>
              <a:rPr lang="en-GB" sz="2600" dirty="0" err="1"/>
              <a:t>santykius</a:t>
            </a:r>
            <a:r>
              <a:rPr lang="en-GB" sz="2600" dirty="0"/>
              <a:t> </a:t>
            </a:r>
            <a:r>
              <a:rPr lang="en-GB" sz="2600" dirty="0" err="1"/>
              <a:t>su</a:t>
            </a:r>
            <a:r>
              <a:rPr lang="en-GB" sz="2600" dirty="0"/>
              <a:t> </a:t>
            </a:r>
            <a:r>
              <a:rPr lang="en-GB" sz="2600" dirty="0" err="1"/>
              <a:t>mokiniais</a:t>
            </a:r>
            <a:r>
              <a:rPr lang="en-GB" sz="2600" dirty="0"/>
              <a:t>;</a:t>
            </a:r>
            <a:endParaRPr dirty="0"/>
          </a:p>
          <a:p>
            <a:pPr marL="0" lvl="0" indent="0" algn="l" rtl="0">
              <a:lnSpc>
                <a:spcPct val="100000"/>
              </a:lnSpc>
              <a:spcBef>
                <a:spcPts val="800"/>
              </a:spcBef>
              <a:spcAft>
                <a:spcPts val="0"/>
              </a:spcAft>
              <a:buSzPts val="2000"/>
              <a:buNone/>
            </a:pPr>
            <a:endParaRPr sz="20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34"/>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err="1"/>
              <a:t>Situacijų</a:t>
            </a:r>
            <a:r>
              <a:rPr lang="en-GB" b="0"/>
              <a:t> </a:t>
            </a:r>
            <a:r>
              <a:rPr lang="en-GB" b="0" err="1"/>
              <a:t>įsivaizdavimas</a:t>
            </a:r>
            <a:endParaRPr lang="lt-LT" err="1"/>
          </a:p>
        </p:txBody>
      </p:sp>
      <p:sp>
        <p:nvSpPr>
          <p:cNvPr id="422" name="Google Shape;422;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indent="0">
              <a:spcBef>
                <a:spcPts val="0"/>
              </a:spcBef>
              <a:buNone/>
            </a:pPr>
            <a:r>
              <a:rPr lang="en-GB" err="1"/>
              <a:t>Situacijų</a:t>
            </a:r>
            <a:r>
              <a:rPr lang="en-GB"/>
              <a:t> </a:t>
            </a:r>
            <a:r>
              <a:rPr lang="en-GB" err="1"/>
              <a:t>įsivaizdavimas</a:t>
            </a:r>
            <a:r>
              <a:rPr lang="en-GB"/>
              <a:t> </a:t>
            </a:r>
            <a:r>
              <a:rPr lang="en-GB" err="1"/>
              <a:t>mintyse</a:t>
            </a:r>
            <a:r>
              <a:rPr lang="en-GB"/>
              <a:t> </a:t>
            </a:r>
            <a:r>
              <a:rPr lang="en-GB" err="1"/>
              <a:t>gali</a:t>
            </a:r>
            <a:r>
              <a:rPr lang="en-GB"/>
              <a:t> </a:t>
            </a:r>
            <a:r>
              <a:rPr lang="en-GB" err="1"/>
              <a:t>padėti</a:t>
            </a:r>
            <a:r>
              <a:rPr lang="en-GB"/>
              <a:t> </a:t>
            </a:r>
            <a:r>
              <a:rPr lang="en-GB" err="1"/>
              <a:t>vizualizuoti</a:t>
            </a:r>
            <a:r>
              <a:rPr lang="en-GB"/>
              <a:t> </a:t>
            </a:r>
            <a:r>
              <a:rPr lang="en-GB" err="1"/>
              <a:t>ir</a:t>
            </a:r>
            <a:r>
              <a:rPr lang="en-GB"/>
              <a:t> </a:t>
            </a:r>
            <a:r>
              <a:rPr lang="en-GB" err="1"/>
              <a:t>pasiekti</a:t>
            </a:r>
            <a:r>
              <a:rPr lang="en-GB"/>
              <a:t> </a:t>
            </a:r>
            <a:r>
              <a:rPr lang="en-GB" err="1"/>
              <a:t>tikslus</a:t>
            </a:r>
            <a:r>
              <a:rPr lang="en-GB"/>
              <a:t>, </a:t>
            </a:r>
            <a:r>
              <a:rPr lang="en-GB" err="1"/>
              <a:t>idėjas</a:t>
            </a:r>
            <a:r>
              <a:rPr lang="en-GB"/>
              <a:t> </a:t>
            </a:r>
            <a:r>
              <a:rPr lang="en-GB" err="1"/>
              <a:t>ir</a:t>
            </a:r>
            <a:r>
              <a:rPr lang="en-GB"/>
              <a:t> </a:t>
            </a:r>
            <a:r>
              <a:rPr lang="en-GB" err="1"/>
              <a:t>uždavinius</a:t>
            </a:r>
            <a:r>
              <a:rPr lang="en-GB"/>
              <a:t>, </a:t>
            </a:r>
            <a:r>
              <a:rPr lang="en-GB" err="1"/>
              <a:t>kuriuos</a:t>
            </a:r>
            <a:r>
              <a:rPr lang="en-GB"/>
              <a:t> </a:t>
            </a:r>
            <a:r>
              <a:rPr lang="en-GB" err="1"/>
              <a:t>išsikėlėte</a:t>
            </a:r>
            <a:r>
              <a:rPr lang="en-GB"/>
              <a:t> </a:t>
            </a:r>
            <a:r>
              <a:rPr lang="en-GB" err="1"/>
              <a:t>sau</a:t>
            </a:r>
            <a:r>
              <a:rPr lang="en-GB"/>
              <a:t> </a:t>
            </a:r>
            <a:r>
              <a:rPr lang="en-GB" err="1"/>
              <a:t>arba</a:t>
            </a:r>
            <a:r>
              <a:rPr lang="en-GB"/>
              <a:t> </a:t>
            </a:r>
            <a:r>
              <a:rPr lang="en-GB" err="1"/>
              <a:t>mentorystės</a:t>
            </a:r>
            <a:r>
              <a:rPr lang="en-GB"/>
              <a:t> </a:t>
            </a:r>
            <a:r>
              <a:rPr lang="en-GB" err="1"/>
              <a:t>santykiams</a:t>
            </a:r>
            <a:r>
              <a:rPr lang="en-GB"/>
              <a:t>.</a:t>
            </a:r>
            <a:endParaRPr lang="lt-LT"/>
          </a:p>
          <a:p>
            <a:pPr marL="0" lvl="0" indent="0" algn="l" rtl="0">
              <a:lnSpc>
                <a:spcPct val="100000"/>
              </a:lnSpc>
              <a:spcBef>
                <a:spcPts val="800"/>
              </a:spcBef>
              <a:spcAft>
                <a:spcPts val="0"/>
              </a:spcAft>
              <a:buSzPts val="2800"/>
              <a:buNone/>
            </a:pPr>
            <a:endParaRPr/>
          </a:p>
          <a:p>
            <a:pPr>
              <a:buNone/>
            </a:pPr>
            <a:endParaRPr lang="en-GB"/>
          </a:p>
          <a:p>
            <a:pPr marL="0" indent="0">
              <a:buNone/>
            </a:pPr>
            <a:r>
              <a:rPr lang="en-GB" err="1"/>
              <a:t>Pvz</a:t>
            </a:r>
            <a:r>
              <a:rPr lang="en-GB"/>
              <a:t>. </a:t>
            </a:r>
            <a:r>
              <a:rPr lang="en-GB" err="1"/>
              <a:t>esate</a:t>
            </a:r>
            <a:r>
              <a:rPr lang="en-GB"/>
              <a:t> </a:t>
            </a:r>
            <a:r>
              <a:rPr lang="en-GB" err="1"/>
              <a:t>pavargęs</a:t>
            </a:r>
            <a:r>
              <a:rPr lang="en-GB"/>
              <a:t>, </a:t>
            </a:r>
            <a:r>
              <a:rPr lang="en-GB" err="1"/>
              <a:t>įsitempęs</a:t>
            </a:r>
            <a:r>
              <a:rPr lang="en-GB"/>
              <a:t> </a:t>
            </a:r>
            <a:r>
              <a:rPr lang="en-GB" err="1"/>
              <a:t>ir</a:t>
            </a:r>
            <a:r>
              <a:rPr lang="en-GB"/>
              <a:t> </a:t>
            </a:r>
            <a:r>
              <a:rPr lang="en-GB" err="1"/>
              <a:t>jaučiate</a:t>
            </a:r>
            <a:r>
              <a:rPr lang="en-GB"/>
              <a:t>, </a:t>
            </a:r>
            <a:r>
              <a:rPr lang="en-GB" err="1"/>
              <a:t>kad</a:t>
            </a:r>
            <a:r>
              <a:rPr lang="en-GB"/>
              <a:t> </a:t>
            </a:r>
            <a:r>
              <a:rPr lang="en-GB" err="1"/>
              <a:t>šiuo</a:t>
            </a:r>
            <a:r>
              <a:rPr lang="en-GB"/>
              <a:t> </a:t>
            </a:r>
            <a:r>
              <a:rPr lang="en-GB" err="1"/>
              <a:t>metu</a:t>
            </a:r>
            <a:r>
              <a:rPr lang="en-GB"/>
              <a:t> </a:t>
            </a:r>
            <a:r>
              <a:rPr lang="en-GB" err="1"/>
              <a:t>negalite</a:t>
            </a:r>
            <a:r>
              <a:rPr lang="en-GB"/>
              <a:t> </a:t>
            </a:r>
            <a:r>
              <a:rPr lang="en-GB" err="1"/>
              <a:t>dalyvauti</a:t>
            </a:r>
            <a:r>
              <a:rPr lang="en-GB"/>
              <a:t> </a:t>
            </a:r>
            <a:r>
              <a:rPr lang="en-GB" err="1"/>
              <a:t>sesijoje</a:t>
            </a:r>
            <a:r>
              <a:rPr lang="en-GB"/>
              <a:t> – </a:t>
            </a:r>
            <a:r>
              <a:rPr lang="en-GB" b="1"/>
              <a:t>„</a:t>
            </a:r>
            <a:r>
              <a:rPr lang="en-GB" b="1" err="1"/>
              <a:t>nematote</a:t>
            </a:r>
            <a:r>
              <a:rPr lang="en-GB" b="1"/>
              <a:t> </a:t>
            </a:r>
            <a:r>
              <a:rPr lang="en-GB" b="1" err="1"/>
              <a:t>savęs</a:t>
            </a:r>
            <a:r>
              <a:rPr lang="en-GB" b="1"/>
              <a:t>“</a:t>
            </a:r>
            <a:r>
              <a:rPr lang="en-GB"/>
              <a:t> </a:t>
            </a:r>
            <a:r>
              <a:rPr lang="en-GB" err="1"/>
              <a:t>įsitraukusio</a:t>
            </a:r>
            <a:r>
              <a:rPr lang="en-GB"/>
              <a:t>. </a:t>
            </a:r>
            <a:r>
              <a:rPr lang="en-GB" err="1"/>
              <a:t>Skirdami</a:t>
            </a:r>
            <a:r>
              <a:rPr lang="en-GB"/>
              <a:t> </a:t>
            </a:r>
            <a:r>
              <a:rPr lang="en-GB" err="1"/>
              <a:t>šiek</a:t>
            </a:r>
            <a:r>
              <a:rPr lang="en-GB"/>
              <a:t> </a:t>
            </a:r>
            <a:r>
              <a:rPr lang="en-GB" err="1"/>
              <a:t>tiek</a:t>
            </a:r>
            <a:r>
              <a:rPr lang="en-GB"/>
              <a:t> </a:t>
            </a:r>
            <a:r>
              <a:rPr lang="en-GB" err="1"/>
              <a:t>laiko</a:t>
            </a:r>
            <a:r>
              <a:rPr lang="en-GB"/>
              <a:t> </a:t>
            </a:r>
            <a:r>
              <a:rPr lang="en-GB" b="1" err="1"/>
              <a:t>įsivaizdavimui</a:t>
            </a:r>
            <a:r>
              <a:rPr lang="en-GB" b="1"/>
              <a:t>, </a:t>
            </a:r>
            <a:r>
              <a:rPr lang="en-GB" b="1" err="1"/>
              <a:t>kaip</a:t>
            </a:r>
            <a:r>
              <a:rPr lang="en-GB" b="1"/>
              <a:t> </a:t>
            </a:r>
            <a:r>
              <a:rPr lang="en-GB" b="1" err="1"/>
              <a:t>atrodytų</a:t>
            </a:r>
            <a:r>
              <a:rPr lang="en-GB" b="1"/>
              <a:t> </a:t>
            </a:r>
            <a:r>
              <a:rPr lang="en-GB" b="1" err="1"/>
              <a:t>sėkminga</a:t>
            </a:r>
            <a:r>
              <a:rPr lang="en-GB" b="1"/>
              <a:t> </a:t>
            </a:r>
            <a:r>
              <a:rPr lang="en-GB" b="1" err="1"/>
              <a:t>sesija</a:t>
            </a:r>
            <a:r>
              <a:rPr lang="en-GB"/>
              <a:t>, </a:t>
            </a:r>
            <a:r>
              <a:rPr lang="en-GB" err="1"/>
              <a:t>galite</a:t>
            </a:r>
            <a:r>
              <a:rPr lang="en-GB"/>
              <a:t> </a:t>
            </a:r>
            <a:r>
              <a:rPr lang="en-GB" err="1"/>
              <a:t>nusiteikti</a:t>
            </a:r>
            <a:r>
              <a:rPr lang="en-GB"/>
              <a:t>.</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35"/>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err="1"/>
              <a:t>Atsiribojimas</a:t>
            </a:r>
          </a:p>
        </p:txBody>
      </p:sp>
      <p:sp>
        <p:nvSpPr>
          <p:cNvPr id="428" name="Google Shape;428;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indent="0">
              <a:spcBef>
                <a:spcPts val="0"/>
              </a:spcBef>
              <a:buSzPts val="2800"/>
              <a:buNone/>
            </a:pPr>
            <a:r>
              <a:rPr lang="en-GB" b="1" err="1"/>
              <a:t>Nematyti</a:t>
            </a:r>
            <a:r>
              <a:rPr lang="en-GB" b="1"/>
              <a:t>, </a:t>
            </a:r>
            <a:r>
              <a:rPr lang="en-GB" b="1" err="1"/>
              <a:t>reiškias</a:t>
            </a:r>
            <a:r>
              <a:rPr lang="en-GB" b="1"/>
              <a:t> </a:t>
            </a:r>
            <a:r>
              <a:rPr lang="en-GB" b="1" err="1"/>
              <a:t>apie</a:t>
            </a:r>
            <a:r>
              <a:rPr lang="en-GB" b="1"/>
              <a:t> tai </a:t>
            </a:r>
            <a:r>
              <a:rPr lang="en-GB" b="1" err="1"/>
              <a:t>negalvoti</a:t>
            </a:r>
            <a:r>
              <a:rPr lang="en-GB" b="1"/>
              <a:t>.</a:t>
            </a:r>
            <a:endParaRPr lang="en-GB"/>
          </a:p>
          <a:p>
            <a:pPr marL="0" lvl="0" indent="0" algn="l" rtl="0">
              <a:lnSpc>
                <a:spcPct val="100000"/>
              </a:lnSpc>
              <a:spcBef>
                <a:spcPts val="800"/>
              </a:spcBef>
              <a:spcAft>
                <a:spcPts val="0"/>
              </a:spcAft>
              <a:buSzPts val="2800"/>
              <a:buNone/>
            </a:pPr>
            <a:endParaRPr/>
          </a:p>
          <a:p>
            <a:pPr marL="0" indent="0">
              <a:buNone/>
            </a:pPr>
            <a:r>
              <a:rPr lang="en-GB" err="1"/>
              <a:t>Įsivaizduokite</a:t>
            </a:r>
            <a:r>
              <a:rPr lang="en-GB"/>
              <a:t>, </a:t>
            </a:r>
            <a:r>
              <a:rPr lang="en-GB" err="1"/>
              <a:t>kad</a:t>
            </a:r>
            <a:r>
              <a:rPr lang="en-GB"/>
              <a:t> </a:t>
            </a:r>
            <a:r>
              <a:rPr lang="en-GB" err="1"/>
              <a:t>stresas</a:t>
            </a:r>
            <a:r>
              <a:rPr lang="en-GB"/>
              <a:t> </a:t>
            </a:r>
            <a:r>
              <a:rPr lang="en-GB" err="1"/>
              <a:t>turi</a:t>
            </a:r>
            <a:r>
              <a:rPr lang="en-GB"/>
              <a:t> </a:t>
            </a:r>
            <a:r>
              <a:rPr lang="en-GB" err="1"/>
              <a:t>formą</a:t>
            </a:r>
            <a:r>
              <a:rPr lang="en-GB"/>
              <a:t>, </a:t>
            </a:r>
            <a:r>
              <a:rPr lang="en-GB" err="1"/>
              <a:t>spalvą</a:t>
            </a:r>
            <a:r>
              <a:rPr lang="en-GB"/>
              <a:t>, </a:t>
            </a:r>
            <a:r>
              <a:rPr lang="en-GB" err="1"/>
              <a:t>svorį</a:t>
            </a:r>
            <a:r>
              <a:rPr lang="en-GB"/>
              <a:t>, </a:t>
            </a:r>
            <a:r>
              <a:rPr lang="en-GB" err="1"/>
              <a:t>kvapą</a:t>
            </a:r>
            <a:r>
              <a:rPr lang="en-GB"/>
              <a:t>, </a:t>
            </a:r>
            <a:r>
              <a:rPr lang="en-GB" err="1"/>
              <a:t>garsą</a:t>
            </a:r>
            <a:r>
              <a:rPr lang="en-GB"/>
              <a:t> </a:t>
            </a:r>
            <a:r>
              <a:rPr lang="en-GB" err="1"/>
              <a:t>ir</a:t>
            </a:r>
            <a:r>
              <a:rPr lang="en-GB"/>
              <a:t> pan. </a:t>
            </a:r>
            <a:r>
              <a:rPr lang="en-GB" err="1"/>
              <a:t>Įsivaizduokite</a:t>
            </a:r>
            <a:r>
              <a:rPr lang="en-GB"/>
              <a:t> jo </a:t>
            </a:r>
            <a:r>
              <a:rPr lang="en-GB" err="1"/>
              <a:t>formą</a:t>
            </a:r>
            <a:r>
              <a:rPr lang="en-GB"/>
              <a:t>. Tada </a:t>
            </a:r>
            <a:r>
              <a:rPr lang="en-GB" err="1"/>
              <a:t>įsivaizduokite</a:t>
            </a:r>
            <a:r>
              <a:rPr lang="en-GB"/>
              <a:t> </a:t>
            </a:r>
            <a:r>
              <a:rPr lang="en-GB" err="1"/>
              <a:t>dežutę</a:t>
            </a:r>
            <a:r>
              <a:rPr lang="en-GB"/>
              <a:t> </a:t>
            </a:r>
            <a:r>
              <a:rPr lang="en-GB" err="1"/>
              <a:t>ir</a:t>
            </a:r>
            <a:r>
              <a:rPr lang="en-GB"/>
              <a:t> į </a:t>
            </a:r>
            <a:r>
              <a:rPr lang="en-GB" err="1"/>
              <a:t>ją</a:t>
            </a:r>
            <a:r>
              <a:rPr lang="en-GB"/>
              <a:t> </a:t>
            </a:r>
            <a:r>
              <a:rPr lang="en-GB" err="1"/>
              <a:t>įdėkite</a:t>
            </a:r>
            <a:r>
              <a:rPr lang="en-GB"/>
              <a:t> </a:t>
            </a:r>
            <a:r>
              <a:rPr lang="en-GB" err="1"/>
              <a:t>streso</a:t>
            </a:r>
            <a:r>
              <a:rPr lang="en-GB"/>
              <a:t> </a:t>
            </a:r>
            <a:r>
              <a:rPr lang="en-GB" err="1"/>
              <a:t>figūrą</a:t>
            </a:r>
            <a:r>
              <a:rPr lang="en-GB"/>
              <a:t>, </a:t>
            </a:r>
            <a:r>
              <a:rPr lang="en-GB" err="1"/>
              <a:t>uždarykite</a:t>
            </a:r>
            <a:r>
              <a:rPr lang="en-GB"/>
              <a:t> </a:t>
            </a:r>
            <a:r>
              <a:rPr lang="en-GB" err="1"/>
              <a:t>dangtį</a:t>
            </a:r>
            <a:r>
              <a:rPr lang="en-GB"/>
              <a:t> </a:t>
            </a:r>
            <a:r>
              <a:rPr lang="en-GB" err="1"/>
              <a:t>ir</a:t>
            </a:r>
            <a:r>
              <a:rPr lang="en-GB"/>
              <a:t> </a:t>
            </a:r>
            <a:r>
              <a:rPr lang="en-GB" err="1"/>
              <a:t>padėkite</a:t>
            </a:r>
            <a:r>
              <a:rPr lang="en-GB"/>
              <a:t> </a:t>
            </a:r>
            <a:r>
              <a:rPr lang="en-GB" err="1"/>
              <a:t>kažkur</a:t>
            </a:r>
            <a:r>
              <a:rPr lang="en-GB"/>
              <a:t> </a:t>
            </a:r>
            <a:r>
              <a:rPr lang="en-GB" err="1"/>
              <a:t>toli</a:t>
            </a:r>
            <a:r>
              <a:rPr lang="en-GB"/>
              <a:t>.</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29"/>
          <p:cNvSpPr txBox="1">
            <a:spLocks noGrp="1"/>
          </p:cNvSpPr>
          <p:nvPr>
            <p:ph type="title"/>
          </p:nvPr>
        </p:nvSpPr>
        <p:spPr>
          <a:xfrm>
            <a:off x="0" y="1709738"/>
            <a:ext cx="12192000" cy="2852737"/>
          </a:xfrm>
          <a:prstGeom prst="rect">
            <a:avLst/>
          </a:prstGeom>
          <a:solidFill>
            <a:srgbClr val="76B4A6"/>
          </a:solidFill>
          <a:ln>
            <a:noFill/>
          </a:ln>
        </p:spPr>
        <p:txBody>
          <a:bodyPr spcFirstLastPara="1" wrap="square" lIns="91425" tIns="45700" rIns="91425" bIns="45700" anchor="ctr" anchorCtr="0">
            <a:normAutofit/>
          </a:bodyPr>
          <a:lstStyle/>
          <a:p>
            <a:pPr marL="718820"/>
            <a:r>
              <a:rPr lang="en-GB" sz="6000"/>
              <a:t>4</a:t>
            </a:r>
            <a:r>
              <a:rPr lang="en-GB"/>
              <a:t> </a:t>
            </a:r>
            <a:r>
              <a:rPr lang="en-GB" err="1"/>
              <a:t>skyrius</a:t>
            </a:r>
            <a:r>
              <a:rPr lang="en-GB" sz="6000"/>
              <a:t>: </a:t>
            </a:r>
            <a:r>
              <a:rPr lang="lt" b="0"/>
              <a:t>Komunikacijos procesai</a:t>
            </a:r>
            <a:endParaRPr lang="lt-LT"/>
          </a:p>
        </p:txBody>
      </p:sp>
      <p:sp>
        <p:nvSpPr>
          <p:cNvPr id="362" name="Google Shape;362;p29"/>
          <p:cNvSpPr txBox="1">
            <a:spLocks noGrp="1"/>
          </p:cNvSpPr>
          <p:nvPr>
            <p:ph type="body" idx="1"/>
          </p:nvPr>
        </p:nvSpPr>
        <p:spPr>
          <a:xfrm>
            <a:off x="0" y="4589463"/>
            <a:ext cx="12192000" cy="150018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400"/>
              <a:buNone/>
            </a:pPr>
            <a:endParaRPr/>
          </a:p>
        </p:txBody>
      </p:sp>
    </p:spTree>
    <p:extLst>
      <p:ext uri="{BB962C8B-B14F-4D97-AF65-F5344CB8AC3E}">
        <p14:creationId xmlns:p14="http://schemas.microsoft.com/office/powerpoint/2010/main" val="20090938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5" name="Google Shape;435;p36"/>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800"/>
              </a:spcBef>
              <a:spcAft>
                <a:spcPts val="0"/>
              </a:spcAft>
              <a:buSzPts val="5538"/>
              <a:buNone/>
            </a:pPr>
            <a:r>
              <a:rPr lang="en-GB" sz="2200" b="1" err="1">
                <a:solidFill>
                  <a:srgbClr val="76B4A6"/>
                </a:solidFill>
              </a:rPr>
              <a:t>Tikslai</a:t>
            </a:r>
            <a:endParaRPr sz="2200" b="1" err="1">
              <a:solidFill>
                <a:srgbClr val="76B4A6"/>
              </a:solidFill>
            </a:endParaRPr>
          </a:p>
          <a:p>
            <a:pPr marL="0" indent="0">
              <a:lnSpc>
                <a:spcPct val="107915"/>
              </a:lnSpc>
              <a:spcBef>
                <a:spcPts val="0"/>
              </a:spcBef>
              <a:buNone/>
            </a:pPr>
            <a:r>
              <a:rPr lang="lt" sz="2200"/>
              <a:t>Šio skyriaus tikslas – apžvelgti komunikacijos procesų įvairovę</a:t>
            </a:r>
            <a:endParaRPr/>
          </a:p>
          <a:p>
            <a:pPr marL="0" indent="0">
              <a:buSzPts val="5538"/>
              <a:buNone/>
            </a:pPr>
            <a:r>
              <a:rPr lang="en-GB" sz="2200" b="1" err="1">
                <a:solidFill>
                  <a:srgbClr val="76B4A6"/>
                </a:solidFill>
              </a:rPr>
              <a:t>Mokymosi</a:t>
            </a:r>
            <a:r>
              <a:rPr lang="en-GB" sz="2200" b="1">
                <a:solidFill>
                  <a:srgbClr val="76B4A6"/>
                </a:solidFill>
              </a:rPr>
              <a:t> </a:t>
            </a:r>
            <a:r>
              <a:rPr lang="en-GB" sz="2200" b="1" err="1">
                <a:solidFill>
                  <a:srgbClr val="76B4A6"/>
                </a:solidFill>
              </a:rPr>
              <a:t>rezultatai</a:t>
            </a:r>
            <a:endParaRPr sz="2200" err="1"/>
          </a:p>
          <a:p>
            <a:pPr marL="0" indent="0">
              <a:buSzPts val="5538"/>
              <a:buNone/>
            </a:pPr>
            <a:r>
              <a:rPr lang="en-GB" sz="2200" err="1"/>
              <a:t>Praėję</a:t>
            </a:r>
            <a:r>
              <a:rPr lang="en-GB" sz="2200"/>
              <a:t> </a:t>
            </a:r>
            <a:r>
              <a:rPr lang="en-GB" sz="2200" err="1"/>
              <a:t>šį</a:t>
            </a:r>
            <a:r>
              <a:rPr lang="en-GB" sz="2200"/>
              <a:t> </a:t>
            </a:r>
            <a:r>
              <a:rPr lang="en-GB" sz="2200" err="1"/>
              <a:t>skyrių</a:t>
            </a:r>
            <a:r>
              <a:rPr lang="en-GB" sz="2200"/>
              <a:t>:</a:t>
            </a:r>
            <a:endParaRPr sz="2200"/>
          </a:p>
          <a:p>
            <a:pPr>
              <a:buClr>
                <a:srgbClr val="333333"/>
              </a:buClr>
              <a:buFont typeface="Arial"/>
              <a:buChar char="•"/>
            </a:pPr>
            <a:r>
              <a:rPr lang="en-GB" sz="2200" err="1">
                <a:ea typeface="Arimo"/>
                <a:sym typeface="Arimo"/>
              </a:rPr>
              <a:t>Sužinosite</a:t>
            </a:r>
            <a:r>
              <a:rPr lang="en-GB" sz="2200">
                <a:ea typeface="Arimo"/>
                <a:sym typeface="Arimo"/>
              </a:rPr>
              <a:t> </a:t>
            </a:r>
            <a:r>
              <a:rPr lang="en-GB" sz="2200" err="1">
                <a:ea typeface="Arimo"/>
                <a:sym typeface="Arimo"/>
              </a:rPr>
              <a:t>apie</a:t>
            </a:r>
            <a:r>
              <a:rPr lang="en-GB" sz="2200">
                <a:ea typeface="Arimo"/>
                <a:sym typeface="Arimo"/>
              </a:rPr>
              <a:t> </a:t>
            </a:r>
            <a:r>
              <a:rPr lang="en-GB" sz="2200" err="1">
                <a:ea typeface="Arimo"/>
                <a:sym typeface="Arimo"/>
              </a:rPr>
              <a:t>įvairius</a:t>
            </a:r>
            <a:r>
              <a:rPr lang="en-GB" sz="2200">
                <a:ea typeface="Arimo"/>
                <a:sym typeface="Arimo"/>
              </a:rPr>
              <a:t> </a:t>
            </a:r>
            <a:r>
              <a:rPr lang="en-GB" sz="2200" err="1">
                <a:ea typeface="Arimo"/>
                <a:sym typeface="Arimo"/>
              </a:rPr>
              <a:t>komunikacijos</a:t>
            </a:r>
            <a:r>
              <a:rPr lang="en-GB" sz="2200">
                <a:ea typeface="Arimo"/>
                <a:sym typeface="Arimo"/>
              </a:rPr>
              <a:t> </a:t>
            </a:r>
            <a:r>
              <a:rPr lang="en-GB" sz="2200" err="1">
                <a:ea typeface="Arimo"/>
                <a:sym typeface="Arimo"/>
              </a:rPr>
              <a:t>procesus</a:t>
            </a:r>
            <a:endParaRPr sz="2200" err="1">
              <a:solidFill>
                <a:schemeClr val="tx1"/>
              </a:solidFill>
              <a:ea typeface="Arimo"/>
            </a:endParaRPr>
          </a:p>
          <a:p>
            <a:pPr>
              <a:buClr>
                <a:srgbClr val="333333"/>
              </a:buClr>
              <a:buFont typeface="Arial"/>
              <a:buChar char="•"/>
            </a:pPr>
            <a:r>
              <a:rPr lang="en-GB" sz="2200" err="1">
                <a:ea typeface="Arimo"/>
                <a:sym typeface="Arimo"/>
              </a:rPr>
              <a:t>Suvoksite</a:t>
            </a:r>
            <a:r>
              <a:rPr lang="en-GB" sz="2200">
                <a:ea typeface="Arimo"/>
                <a:sym typeface="Arimo"/>
              </a:rPr>
              <a:t> </a:t>
            </a:r>
            <a:r>
              <a:rPr lang="en-GB" sz="2200" err="1">
                <a:ea typeface="Arimo"/>
                <a:sym typeface="Arimo"/>
              </a:rPr>
              <a:t>kaip</a:t>
            </a:r>
            <a:r>
              <a:rPr lang="en-GB" sz="2200">
                <a:ea typeface="Arimo"/>
                <a:sym typeface="Arimo"/>
              </a:rPr>
              <a:t> </a:t>
            </a:r>
            <a:r>
              <a:rPr lang="en-GB" sz="2200" err="1">
                <a:ea typeface="Arimo"/>
                <a:sym typeface="Arimo"/>
              </a:rPr>
              <a:t>veikia</a:t>
            </a:r>
            <a:r>
              <a:rPr lang="en-GB" sz="2200">
                <a:ea typeface="Arimo"/>
                <a:sym typeface="Arimo"/>
              </a:rPr>
              <a:t> </a:t>
            </a:r>
            <a:r>
              <a:rPr lang="en-GB" sz="2200" err="1">
                <a:ea typeface="Arimo"/>
                <a:sym typeface="Arimo"/>
              </a:rPr>
              <a:t>sistema</a:t>
            </a:r>
            <a:r>
              <a:rPr lang="en-GB" sz="2200">
                <a:ea typeface="Arimo"/>
                <a:sym typeface="Arimo"/>
              </a:rPr>
              <a:t>, </a:t>
            </a:r>
            <a:r>
              <a:rPr lang="en-GB" sz="2200" err="1">
                <a:ea typeface="Arimo"/>
                <a:sym typeface="Arimo"/>
              </a:rPr>
              <a:t>būtina</a:t>
            </a:r>
            <a:r>
              <a:rPr lang="en-GB" sz="2200">
                <a:ea typeface="Arimo"/>
                <a:sym typeface="Arimo"/>
              </a:rPr>
              <a:t> </a:t>
            </a:r>
            <a:r>
              <a:rPr lang="en-GB" sz="2200" err="1">
                <a:ea typeface="Arimo"/>
                <a:sym typeface="Arimo"/>
              </a:rPr>
              <a:t>efektyviam</a:t>
            </a:r>
            <a:r>
              <a:rPr lang="en-GB" sz="2200">
                <a:ea typeface="Arimo"/>
                <a:sym typeface="Arimo"/>
              </a:rPr>
              <a:t> </a:t>
            </a:r>
            <a:r>
              <a:rPr lang="en-GB" sz="2200" err="1">
                <a:ea typeface="Arimo"/>
                <a:sym typeface="Arimo"/>
              </a:rPr>
              <a:t>bendravimui</a:t>
            </a:r>
            <a:r>
              <a:rPr lang="en-GB" sz="2200">
                <a:ea typeface="Arimo"/>
                <a:sym typeface="Arimo"/>
              </a:rPr>
              <a:t> </a:t>
            </a:r>
            <a:r>
              <a:rPr lang="en-GB" sz="2200" err="1">
                <a:ea typeface="Arimo"/>
                <a:sym typeface="Arimo"/>
              </a:rPr>
              <a:t>užtikrinti</a:t>
            </a:r>
            <a:endParaRPr err="1"/>
          </a:p>
          <a:p>
            <a:pPr>
              <a:buClr>
                <a:srgbClr val="333333"/>
              </a:buClr>
              <a:buFont typeface="Arial"/>
              <a:buChar char="•"/>
            </a:pPr>
            <a:r>
              <a:rPr lang="en-GB" sz="2200" err="1">
                <a:ea typeface="Arimo"/>
                <a:sym typeface="Arimo"/>
              </a:rPr>
              <a:t>Sužinosite</a:t>
            </a:r>
            <a:r>
              <a:rPr lang="en-GB" sz="2200">
                <a:ea typeface="Arimo"/>
                <a:sym typeface="Arimo"/>
              </a:rPr>
              <a:t>, </a:t>
            </a:r>
            <a:r>
              <a:rPr lang="en-GB" sz="2200" err="1">
                <a:ea typeface="Arimo"/>
                <a:sym typeface="Arimo"/>
              </a:rPr>
              <a:t>kaip</a:t>
            </a:r>
            <a:r>
              <a:rPr lang="en-GB" sz="2200">
                <a:ea typeface="Arimo"/>
                <a:sym typeface="Arimo"/>
              </a:rPr>
              <a:t> </a:t>
            </a:r>
            <a:r>
              <a:rPr lang="en-GB" sz="2200" err="1">
                <a:ea typeface="Arimo"/>
                <a:sym typeface="Arimo"/>
              </a:rPr>
              <a:t>aktyviai</a:t>
            </a:r>
            <a:r>
              <a:rPr lang="en-GB" sz="2200">
                <a:ea typeface="Arimo"/>
                <a:sym typeface="Arimo"/>
              </a:rPr>
              <a:t> </a:t>
            </a:r>
            <a:r>
              <a:rPr lang="en-GB" sz="2200" err="1">
                <a:ea typeface="Arimo"/>
                <a:sym typeface="Arimo"/>
              </a:rPr>
              <a:t>klausytis</a:t>
            </a:r>
            <a:endParaRPr err="1"/>
          </a:p>
          <a:p>
            <a:pPr>
              <a:buClr>
                <a:srgbClr val="333333"/>
              </a:buClr>
            </a:pPr>
            <a:r>
              <a:rPr lang="en-GB" sz="2200" err="1">
                <a:ea typeface="Arimo"/>
                <a:sym typeface="Arimo"/>
              </a:rPr>
              <a:t>Sužinosite</a:t>
            </a:r>
            <a:r>
              <a:rPr lang="en-GB" sz="2200">
                <a:ea typeface="Arimo"/>
                <a:sym typeface="Arimo"/>
              </a:rPr>
              <a:t> </a:t>
            </a:r>
            <a:r>
              <a:rPr lang="en-GB" sz="2200" err="1">
                <a:ea typeface="Arimo"/>
                <a:sym typeface="Arimo"/>
              </a:rPr>
              <a:t>apie</a:t>
            </a:r>
            <a:r>
              <a:rPr lang="en-GB" sz="2200">
                <a:ea typeface="Arimo"/>
                <a:sym typeface="Arimo"/>
              </a:rPr>
              <a:t> </a:t>
            </a:r>
            <a:r>
              <a:rPr lang="en-GB" sz="2200" err="1">
                <a:ea typeface="Arimo"/>
                <a:sym typeface="Arimo"/>
              </a:rPr>
              <a:t>neverbalinio</a:t>
            </a:r>
            <a:r>
              <a:rPr lang="en-GB" sz="2200">
                <a:ea typeface="Arimo"/>
                <a:sym typeface="Arimo"/>
              </a:rPr>
              <a:t> </a:t>
            </a:r>
            <a:r>
              <a:rPr lang="en-GB" sz="2200" err="1">
                <a:ea typeface="Arimo"/>
                <a:sym typeface="Arimo"/>
              </a:rPr>
              <a:t>bendravimo</a:t>
            </a:r>
            <a:r>
              <a:rPr lang="en-GB" sz="2200">
                <a:ea typeface="Arimo"/>
                <a:sym typeface="Arimo"/>
              </a:rPr>
              <a:t> </a:t>
            </a:r>
            <a:r>
              <a:rPr lang="en-GB" sz="2200" err="1">
                <a:ea typeface="Arimo"/>
                <a:sym typeface="Arimo"/>
              </a:rPr>
              <a:t>svarbą</a:t>
            </a:r>
            <a:endParaRPr lang="en-GB" err="1">
              <a:ea typeface="Arimo"/>
              <a:sym typeface="Arimo"/>
            </a:endParaRPr>
          </a:p>
          <a:p>
            <a:pPr>
              <a:buClr>
                <a:srgbClr val="333333"/>
              </a:buClr>
              <a:buFont typeface="Arial"/>
              <a:buChar char="•"/>
            </a:pPr>
            <a:r>
              <a:rPr lang="en-GB" sz="2200" err="1">
                <a:ea typeface="Arimo"/>
                <a:sym typeface="Arimo"/>
              </a:rPr>
              <a:t>Gausite</a:t>
            </a:r>
            <a:r>
              <a:rPr lang="en-GB" sz="2200">
                <a:ea typeface="Arimo"/>
                <a:sym typeface="Arimo"/>
              </a:rPr>
              <a:t> </a:t>
            </a:r>
            <a:r>
              <a:rPr lang="en-GB" sz="2200" err="1">
                <a:ea typeface="Arimo"/>
                <a:sym typeface="Arimo"/>
              </a:rPr>
              <a:t>efektyvaus</a:t>
            </a:r>
            <a:r>
              <a:rPr lang="en-GB" sz="2200">
                <a:ea typeface="Arimo"/>
                <a:sym typeface="Arimo"/>
              </a:rPr>
              <a:t> </a:t>
            </a:r>
            <a:r>
              <a:rPr lang="en-GB" sz="2200" err="1">
                <a:ea typeface="Arimo"/>
                <a:sym typeface="Arimo"/>
              </a:rPr>
              <a:t>bendravimo</a:t>
            </a:r>
            <a:r>
              <a:rPr lang="en-GB" sz="2200">
                <a:ea typeface="Arimo"/>
                <a:sym typeface="Arimo"/>
              </a:rPr>
              <a:t> </a:t>
            </a:r>
            <a:r>
              <a:rPr lang="en-GB" sz="2200" err="1">
                <a:ea typeface="Arimo"/>
                <a:sym typeface="Arimo"/>
              </a:rPr>
              <a:t>patarimų</a:t>
            </a:r>
            <a:endParaRPr/>
          </a:p>
        </p:txBody>
      </p:sp>
      <p:sp>
        <p:nvSpPr>
          <p:cNvPr id="5" name="Google Shape;415;p33"/>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a:buSzPts val="4400"/>
            </a:pPr>
            <a:r>
              <a:rPr lang="en-GB" b="0" err="1"/>
              <a:t>Tikslai</a:t>
            </a:r>
            <a:r>
              <a:rPr lang="en-GB" b="0"/>
              <a:t> </a:t>
            </a:r>
            <a:r>
              <a:rPr lang="en-GB" b="0" err="1"/>
              <a:t>ir</a:t>
            </a:r>
            <a:r>
              <a:rPr lang="en-GB" b="0"/>
              <a:t> </a:t>
            </a:r>
            <a:r>
              <a:rPr lang="en-GB" b="0" err="1"/>
              <a:t>rezultatai</a:t>
            </a:r>
            <a:endParaRPr lang="lt-LT" err="1"/>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37"/>
          <p:cNvSpPr txBox="1">
            <a:spLocks noGrp="1"/>
          </p:cNvSpPr>
          <p:nvPr>
            <p:ph type="body" idx="1"/>
          </p:nvPr>
        </p:nvSpPr>
        <p:spPr>
          <a:prstGeom prst="rect">
            <a:avLst/>
          </a:prstGeom>
          <a:noFill/>
          <a:ln>
            <a:noFill/>
          </a:ln>
        </p:spPr>
        <p:txBody>
          <a:bodyPr spcFirstLastPara="1" wrap="square" lIns="91425" tIns="45700" rIns="91425" bIns="45700" anchor="t" anchorCtr="0">
            <a:normAutofit/>
          </a:bodyPr>
          <a:lstStyle/>
          <a:p>
            <a:pPr indent="-406400">
              <a:lnSpc>
                <a:spcPct val="150000"/>
              </a:lnSpc>
              <a:spcBef>
                <a:spcPts val="200"/>
              </a:spcBef>
              <a:buSzPts val="2800"/>
              <a:buFont typeface="Calibri"/>
              <a:buChar char="•"/>
            </a:pPr>
            <a:r>
              <a:rPr lang="en-GB"/>
              <a:t>1 </a:t>
            </a:r>
            <a:r>
              <a:rPr lang="en-GB" err="1"/>
              <a:t>pamoka</a:t>
            </a:r>
            <a:r>
              <a:rPr lang="en-GB"/>
              <a:t> – </a:t>
            </a:r>
            <a:r>
              <a:rPr lang="en-GB" err="1">
                <a:sym typeface="Arimo"/>
              </a:rPr>
              <a:t>Bendravimas</a:t>
            </a:r>
            <a:r>
              <a:rPr lang="en-GB">
                <a:sym typeface="Arimo"/>
              </a:rPr>
              <a:t> </a:t>
            </a:r>
            <a:r>
              <a:rPr lang="lt">
                <a:sym typeface="Arimo"/>
              </a:rPr>
              <a:t>kaip socialinė konstrukcija</a:t>
            </a:r>
            <a:endParaRPr/>
          </a:p>
          <a:p>
            <a:pPr indent="-406400">
              <a:lnSpc>
                <a:spcPct val="150000"/>
              </a:lnSpc>
              <a:spcBef>
                <a:spcPts val="3000"/>
              </a:spcBef>
              <a:buSzPts val="2800"/>
              <a:buFont typeface="Calibri"/>
              <a:buChar char="•"/>
            </a:pPr>
            <a:r>
              <a:rPr lang="en-GB"/>
              <a:t>2 </a:t>
            </a:r>
            <a:r>
              <a:rPr lang="en-GB" err="1"/>
              <a:t>pamoka</a:t>
            </a:r>
            <a:r>
              <a:rPr lang="en-GB"/>
              <a:t> - </a:t>
            </a:r>
            <a:r>
              <a:rPr lang="lt"/>
              <a:t>Verbalinis ir </a:t>
            </a:r>
            <a:r>
              <a:rPr lang="lt">
                <a:sym typeface="Arimo"/>
              </a:rPr>
              <a:t>neverbalinis bendravimas</a:t>
            </a:r>
            <a:endParaRPr/>
          </a:p>
          <a:p>
            <a:pPr indent="-406400">
              <a:lnSpc>
                <a:spcPct val="150000"/>
              </a:lnSpc>
              <a:spcBef>
                <a:spcPts val="3000"/>
              </a:spcBef>
              <a:buSzPts val="2800"/>
              <a:buFont typeface="Calibri"/>
              <a:buChar char="•"/>
            </a:pPr>
            <a:r>
              <a:rPr lang="en-GB"/>
              <a:t>3 </a:t>
            </a:r>
            <a:r>
              <a:rPr lang="en-GB" err="1"/>
              <a:t>pamoka</a:t>
            </a:r>
            <a:r>
              <a:rPr lang="en-GB"/>
              <a:t> - </a:t>
            </a:r>
            <a:r>
              <a:rPr lang="en-GB" err="1">
                <a:sym typeface="Arimo"/>
              </a:rPr>
              <a:t>Aktyvus</a:t>
            </a:r>
            <a:r>
              <a:rPr lang="en-GB">
                <a:sym typeface="Arimo"/>
              </a:rPr>
              <a:t> </a:t>
            </a:r>
            <a:r>
              <a:rPr lang="en-GB" err="1">
                <a:sym typeface="Arimo"/>
              </a:rPr>
              <a:t>klausymasis</a:t>
            </a:r>
            <a:endParaRPr err="1"/>
          </a:p>
          <a:p>
            <a:pPr indent="-406400">
              <a:lnSpc>
                <a:spcPct val="150000"/>
              </a:lnSpc>
              <a:spcBef>
                <a:spcPts val="3000"/>
              </a:spcBef>
              <a:buSzPts val="2800"/>
              <a:buFont typeface="Calibri"/>
              <a:buChar char="•"/>
            </a:pPr>
            <a:r>
              <a:rPr lang="en-GB"/>
              <a:t>4 </a:t>
            </a:r>
            <a:r>
              <a:rPr lang="en-GB" err="1"/>
              <a:t>pamoka</a:t>
            </a:r>
            <a:r>
              <a:rPr lang="en-GB"/>
              <a:t> – </a:t>
            </a:r>
            <a:r>
              <a:rPr lang="en-GB" err="1">
                <a:sym typeface="Arimo"/>
              </a:rPr>
              <a:t>Efektyvus</a:t>
            </a:r>
            <a:r>
              <a:rPr lang="en-GB">
                <a:sym typeface="Arimo"/>
              </a:rPr>
              <a:t> </a:t>
            </a:r>
            <a:r>
              <a:rPr lang="en-GB" err="1">
                <a:sym typeface="Arimo"/>
              </a:rPr>
              <a:t>bendravimas</a:t>
            </a:r>
            <a:endParaRPr lang="en-GB" err="1"/>
          </a:p>
        </p:txBody>
      </p:sp>
      <p:sp>
        <p:nvSpPr>
          <p:cNvPr id="4" name="Google Shape;415;p33"/>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8820" lvl="0" indent="0" algn="l" rtl="0">
              <a:lnSpc>
                <a:spcPct val="90000"/>
              </a:lnSpc>
              <a:spcBef>
                <a:spcPts val="0"/>
              </a:spcBef>
              <a:spcAft>
                <a:spcPts val="0"/>
              </a:spcAft>
              <a:buClr>
                <a:schemeClr val="lt1"/>
              </a:buClr>
              <a:buSzPts val="4400"/>
              <a:buFont typeface="Calibri"/>
              <a:buNone/>
            </a:pPr>
            <a:r>
              <a:rPr lang="en-GB" b="0" err="1"/>
              <a:t>Turinys</a:t>
            </a:r>
            <a:endParaRPr lang="lt-LT" err="1"/>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38"/>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a:lnSpc>
                <a:spcPct val="150000"/>
              </a:lnSpc>
              <a:spcBef>
                <a:spcPts val="200"/>
              </a:spcBef>
              <a:buSzPts val="3600"/>
            </a:pPr>
            <a:r>
              <a:rPr lang="en-GB" sz="3600"/>
              <a:t>   1P - </a:t>
            </a:r>
            <a:r>
              <a:rPr lang="en-GB" sz="3600" b="0" err="1"/>
              <a:t>Bendravimas</a:t>
            </a:r>
            <a:r>
              <a:rPr lang="en-GB" sz="3600" b="0"/>
              <a:t> </a:t>
            </a:r>
            <a:r>
              <a:rPr lang="lt" sz="3600" b="0"/>
              <a:t>kaip socialinė konstrukcija</a:t>
            </a:r>
            <a:endParaRPr lang="en-US" sz="3600" b="0"/>
          </a:p>
        </p:txBody>
      </p:sp>
      <p:pic>
        <p:nvPicPr>
          <p:cNvPr id="448" name="Google Shape;448;p38"/>
          <p:cNvPicPr preferRelativeResize="0"/>
          <p:nvPr/>
        </p:nvPicPr>
        <p:blipFill rotWithShape="1">
          <a:blip r:embed="rId3">
            <a:alphaModFix/>
          </a:blip>
          <a:srcRect/>
          <a:stretch/>
        </p:blipFill>
        <p:spPr>
          <a:xfrm>
            <a:off x="3035737" y="1874606"/>
            <a:ext cx="6117020" cy="422110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39"/>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7075"/>
            <a:r>
              <a:rPr lang="lt" b="0"/>
              <a:t>Socialiniu konstruktyvumu pagrįstas bendravimas</a:t>
            </a:r>
            <a:endParaRPr lang="lt-LT"/>
          </a:p>
        </p:txBody>
      </p:sp>
      <p:sp>
        <p:nvSpPr>
          <p:cNvPr id="455" name="Google Shape;455;p3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800"/>
              </a:spcBef>
              <a:spcAft>
                <a:spcPts val="0"/>
              </a:spcAft>
              <a:buSzPts val="2800"/>
              <a:buNone/>
            </a:pPr>
            <a:endParaRPr/>
          </a:p>
        </p:txBody>
      </p:sp>
      <p:grpSp>
        <p:nvGrpSpPr>
          <p:cNvPr id="456" name="Google Shape;456;p39"/>
          <p:cNvGrpSpPr/>
          <p:nvPr/>
        </p:nvGrpSpPr>
        <p:grpSpPr>
          <a:xfrm>
            <a:off x="838100" y="1863448"/>
            <a:ext cx="10515184" cy="4351173"/>
            <a:chOff x="0" y="0"/>
            <a:chExt cx="10895435" cy="3404407"/>
          </a:xfrm>
        </p:grpSpPr>
        <p:sp>
          <p:nvSpPr>
            <p:cNvPr id="457" name="Google Shape;457;p39"/>
            <p:cNvSpPr/>
            <p:nvPr/>
          </p:nvSpPr>
          <p:spPr>
            <a:xfrm>
              <a:off x="0" y="0"/>
              <a:ext cx="8389500" cy="612900"/>
            </a:xfrm>
            <a:prstGeom prst="roundRect">
              <a:avLst>
                <a:gd name="adj" fmla="val 10000"/>
              </a:avLst>
            </a:prstGeom>
            <a:solidFill>
              <a:srgbClr val="E96210"/>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458" name="Google Shape;458;p39"/>
            <p:cNvSpPr txBox="1"/>
            <p:nvPr/>
          </p:nvSpPr>
          <p:spPr>
            <a:xfrm>
              <a:off x="17947" y="17947"/>
              <a:ext cx="7656600" cy="576900"/>
            </a:xfrm>
            <a:prstGeom prst="rect">
              <a:avLst/>
            </a:prstGeom>
            <a:noFill/>
            <a:ln>
              <a:noFill/>
            </a:ln>
          </p:spPr>
          <p:txBody>
            <a:bodyPr spcFirstLastPara="1" wrap="square" lIns="60950" tIns="60950" rIns="60950" bIns="60950" anchor="ctr" anchorCtr="0">
              <a:noAutofit/>
            </a:bodyPr>
            <a:lstStyle/>
            <a:p>
              <a:pPr>
                <a:lnSpc>
                  <a:spcPct val="90000"/>
                </a:lnSpc>
              </a:pPr>
              <a:r>
                <a:rPr lang="lt" sz="1600">
                  <a:solidFill>
                    <a:schemeClr val="bg1"/>
                  </a:solidFill>
                  <a:ea typeface="Century Gothic"/>
                  <a:sym typeface="Century Gothic"/>
                </a:rPr>
                <a:t>Socialinis </a:t>
              </a:r>
              <a:r>
                <a:rPr lang="lt" sz="1600" err="1">
                  <a:solidFill>
                    <a:schemeClr val="bg1"/>
                  </a:solidFill>
                  <a:ea typeface="Century Gothic"/>
                  <a:sym typeface="Century Gothic"/>
                </a:rPr>
                <a:t>konstruktyvizmas</a:t>
              </a:r>
              <a:r>
                <a:rPr lang="lt" sz="1600">
                  <a:solidFill>
                    <a:schemeClr val="bg1"/>
                  </a:solidFill>
                  <a:ea typeface="Century Gothic"/>
                  <a:sym typeface="Century Gothic"/>
                </a:rPr>
                <a:t> yra teorinis požiūris, pagrįstas pagrindine nuostata, kad visas žmogaus pažinimas yra socialiai sukonstruotas.</a:t>
              </a:r>
              <a:endParaRPr lang="lt">
                <a:solidFill>
                  <a:schemeClr val="bg1"/>
                </a:solidFill>
              </a:endParaRPr>
            </a:p>
          </p:txBody>
        </p:sp>
        <p:sp>
          <p:nvSpPr>
            <p:cNvPr id="459" name="Google Shape;459;p39"/>
            <p:cNvSpPr/>
            <p:nvPr/>
          </p:nvSpPr>
          <p:spPr>
            <a:xfrm>
              <a:off x="626483" y="697876"/>
              <a:ext cx="8389500" cy="612900"/>
            </a:xfrm>
            <a:prstGeom prst="roundRect">
              <a:avLst>
                <a:gd name="adj" fmla="val 10000"/>
              </a:avLst>
            </a:prstGeom>
            <a:solidFill>
              <a:srgbClr val="EB7913"/>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460" name="Google Shape;460;p39"/>
            <p:cNvSpPr txBox="1"/>
            <p:nvPr/>
          </p:nvSpPr>
          <p:spPr>
            <a:xfrm>
              <a:off x="644430" y="715823"/>
              <a:ext cx="7328700" cy="576900"/>
            </a:xfrm>
            <a:prstGeom prst="rect">
              <a:avLst/>
            </a:prstGeom>
            <a:noFill/>
            <a:ln>
              <a:noFill/>
            </a:ln>
          </p:spPr>
          <p:txBody>
            <a:bodyPr spcFirstLastPara="1" wrap="square" lIns="60950" tIns="60950" rIns="60950" bIns="60950" anchor="ctr" anchorCtr="0">
              <a:noAutofit/>
            </a:bodyPr>
            <a:lstStyle/>
            <a:p>
              <a:pPr>
                <a:lnSpc>
                  <a:spcPct val="90000"/>
                </a:lnSpc>
              </a:pPr>
              <a:r>
                <a:rPr lang="en-GB" sz="1600">
                  <a:solidFill>
                    <a:schemeClr val="bg1"/>
                  </a:solidFill>
                  <a:ea typeface="Century Gothic"/>
                  <a:sym typeface="Century Gothic"/>
                </a:rPr>
                <a:t>Tai </a:t>
              </a:r>
              <a:r>
                <a:rPr lang="en-GB" sz="1600" err="1">
                  <a:solidFill>
                    <a:schemeClr val="bg1"/>
                  </a:solidFill>
                  <a:ea typeface="Century Gothic"/>
                  <a:sym typeface="Century Gothic"/>
                </a:rPr>
                <a:t>reiškia</a:t>
              </a:r>
              <a:r>
                <a:rPr lang="en-GB" sz="1600">
                  <a:solidFill>
                    <a:schemeClr val="bg1"/>
                  </a:solidFill>
                  <a:ea typeface="Century Gothic"/>
                  <a:sym typeface="Century Gothic"/>
                </a:rPr>
                <a:t>, </a:t>
              </a:r>
              <a:r>
                <a:rPr lang="en-GB" sz="1600" err="1">
                  <a:solidFill>
                    <a:schemeClr val="bg1"/>
                  </a:solidFill>
                  <a:ea typeface="Century Gothic"/>
                  <a:sym typeface="Century Gothic"/>
                </a:rPr>
                <a:t>kad</a:t>
              </a:r>
              <a:r>
                <a:rPr lang="en-GB" sz="1600">
                  <a:solidFill>
                    <a:schemeClr val="bg1"/>
                  </a:solidFill>
                  <a:ea typeface="Century Gothic"/>
                  <a:sym typeface="Century Gothic"/>
                </a:rPr>
                <a:t> </a:t>
              </a:r>
              <a:r>
                <a:rPr lang="en-GB" sz="1600" err="1">
                  <a:solidFill>
                    <a:schemeClr val="bg1"/>
                  </a:solidFill>
                  <a:ea typeface="Century Gothic"/>
                  <a:sym typeface="Century Gothic"/>
                </a:rPr>
                <a:t>visos</a:t>
              </a:r>
              <a:r>
                <a:rPr lang="en-GB" sz="1600">
                  <a:solidFill>
                    <a:schemeClr val="bg1"/>
                  </a:solidFill>
                  <a:ea typeface="Century Gothic"/>
                  <a:sym typeface="Century Gothic"/>
                </a:rPr>
                <a:t> </a:t>
              </a:r>
              <a:r>
                <a:rPr lang="en-GB" sz="1600" err="1">
                  <a:solidFill>
                    <a:schemeClr val="bg1"/>
                  </a:solidFill>
                  <a:ea typeface="Century Gothic"/>
                  <a:sym typeface="Century Gothic"/>
                </a:rPr>
                <a:t>pažinimo</a:t>
              </a:r>
              <a:r>
                <a:rPr lang="en-GB" sz="1600">
                  <a:solidFill>
                    <a:schemeClr val="bg1"/>
                  </a:solidFill>
                  <a:ea typeface="Century Gothic"/>
                  <a:sym typeface="Century Gothic"/>
                </a:rPr>
                <a:t> </a:t>
              </a:r>
              <a:r>
                <a:rPr lang="en-GB" sz="1600" err="1">
                  <a:solidFill>
                    <a:schemeClr val="bg1"/>
                  </a:solidFill>
                  <a:ea typeface="Century Gothic"/>
                  <a:sym typeface="Century Gothic"/>
                </a:rPr>
                <a:t>formos</a:t>
              </a:r>
              <a:r>
                <a:rPr lang="en-GB" sz="1600">
                  <a:solidFill>
                    <a:schemeClr val="bg1"/>
                  </a:solidFill>
                  <a:ea typeface="Century Gothic"/>
                  <a:sym typeface="Century Gothic"/>
                </a:rPr>
                <a:t> </a:t>
              </a:r>
              <a:r>
                <a:rPr lang="en-GB" sz="1600" err="1">
                  <a:solidFill>
                    <a:schemeClr val="bg1"/>
                  </a:solidFill>
                  <a:ea typeface="Century Gothic"/>
                  <a:sym typeface="Century Gothic"/>
                </a:rPr>
                <a:t>yra</a:t>
              </a:r>
              <a:r>
                <a:rPr lang="en-GB" sz="1600">
                  <a:solidFill>
                    <a:schemeClr val="bg1"/>
                  </a:solidFill>
                  <a:ea typeface="Century Gothic"/>
                  <a:sym typeface="Century Gothic"/>
                </a:rPr>
                <a:t> </a:t>
              </a:r>
              <a:r>
                <a:rPr lang="en-GB" sz="1600" err="1">
                  <a:solidFill>
                    <a:schemeClr val="bg1"/>
                  </a:solidFill>
                  <a:ea typeface="Century Gothic"/>
                  <a:sym typeface="Century Gothic"/>
                </a:rPr>
                <a:t>kultūros</a:t>
              </a:r>
              <a:r>
                <a:rPr lang="en-GB" sz="1600">
                  <a:solidFill>
                    <a:schemeClr val="bg1"/>
                  </a:solidFill>
                  <a:ea typeface="Century Gothic"/>
                  <a:sym typeface="Century Gothic"/>
                </a:rPr>
                <a:t> </a:t>
              </a:r>
              <a:r>
                <a:rPr lang="en-GB" sz="1600" err="1">
                  <a:solidFill>
                    <a:schemeClr val="bg1"/>
                  </a:solidFill>
                  <a:ea typeface="Century Gothic"/>
                  <a:sym typeface="Century Gothic"/>
                </a:rPr>
                <a:t>ir</a:t>
              </a:r>
              <a:r>
                <a:rPr lang="en-GB" sz="1600">
                  <a:solidFill>
                    <a:schemeClr val="bg1"/>
                  </a:solidFill>
                  <a:ea typeface="Century Gothic"/>
                  <a:sym typeface="Century Gothic"/>
                </a:rPr>
                <a:t> </a:t>
              </a:r>
              <a:r>
                <a:rPr lang="en-GB" sz="1600" err="1">
                  <a:solidFill>
                    <a:schemeClr val="bg1"/>
                  </a:solidFill>
                  <a:ea typeface="Century Gothic"/>
                  <a:sym typeface="Century Gothic"/>
                </a:rPr>
                <a:t>istorinės</a:t>
              </a:r>
              <a:r>
                <a:rPr lang="en-GB" sz="1600">
                  <a:solidFill>
                    <a:schemeClr val="bg1"/>
                  </a:solidFill>
                  <a:ea typeface="Century Gothic"/>
                  <a:sym typeface="Century Gothic"/>
                </a:rPr>
                <a:t> </a:t>
              </a:r>
              <a:r>
                <a:rPr lang="en-GB" sz="1600" err="1">
                  <a:solidFill>
                    <a:schemeClr val="bg1"/>
                  </a:solidFill>
                  <a:ea typeface="Century Gothic"/>
                  <a:sym typeface="Century Gothic"/>
                </a:rPr>
                <a:t>praeities</a:t>
              </a:r>
              <a:r>
                <a:rPr lang="en-GB" sz="1600">
                  <a:solidFill>
                    <a:schemeClr val="bg1"/>
                  </a:solidFill>
                  <a:ea typeface="Century Gothic"/>
                  <a:sym typeface="Century Gothic"/>
                </a:rPr>
                <a:t>, </a:t>
              </a:r>
              <a:r>
                <a:rPr lang="en-GB" sz="1600" err="1">
                  <a:solidFill>
                    <a:schemeClr val="bg1"/>
                  </a:solidFill>
                  <a:ea typeface="Century Gothic"/>
                  <a:sym typeface="Century Gothic"/>
                </a:rPr>
                <a:t>kurios</a:t>
              </a:r>
              <a:r>
                <a:rPr lang="en-GB" sz="1600">
                  <a:solidFill>
                    <a:schemeClr val="bg1"/>
                  </a:solidFill>
                  <a:ea typeface="Century Gothic"/>
                  <a:sym typeface="Century Gothic"/>
                </a:rPr>
                <a:t> </a:t>
              </a:r>
              <a:r>
                <a:rPr lang="en-GB" sz="1600" err="1">
                  <a:solidFill>
                    <a:schemeClr val="bg1"/>
                  </a:solidFill>
                  <a:ea typeface="Century Gothic"/>
                  <a:sym typeface="Century Gothic"/>
                </a:rPr>
                <a:t>dalis</a:t>
              </a:r>
              <a:r>
                <a:rPr lang="en-GB" sz="1600">
                  <a:solidFill>
                    <a:schemeClr val="bg1"/>
                  </a:solidFill>
                  <a:ea typeface="Century Gothic"/>
                  <a:sym typeface="Century Gothic"/>
                </a:rPr>
                <a:t> </a:t>
              </a:r>
              <a:r>
                <a:rPr lang="en-GB" sz="1600" err="1">
                  <a:solidFill>
                    <a:schemeClr val="bg1"/>
                  </a:solidFill>
                  <a:ea typeface="Century Gothic"/>
                  <a:sym typeface="Century Gothic"/>
                </a:rPr>
                <a:t>yra</a:t>
              </a:r>
              <a:r>
                <a:rPr lang="en-GB" sz="1600">
                  <a:solidFill>
                    <a:schemeClr val="bg1"/>
                  </a:solidFill>
                  <a:ea typeface="Century Gothic"/>
                  <a:sym typeface="Century Gothic"/>
                </a:rPr>
                <a:t> </a:t>
              </a:r>
              <a:r>
                <a:rPr lang="en-GB" sz="1600" err="1">
                  <a:solidFill>
                    <a:schemeClr val="bg1"/>
                  </a:solidFill>
                  <a:ea typeface="Century Gothic"/>
                  <a:sym typeface="Century Gothic"/>
                </a:rPr>
                <a:t>individas</a:t>
              </a:r>
              <a:r>
                <a:rPr lang="en-GB" sz="1600">
                  <a:solidFill>
                    <a:schemeClr val="bg1"/>
                  </a:solidFill>
                  <a:ea typeface="Century Gothic"/>
                  <a:sym typeface="Century Gothic"/>
                </a:rPr>
                <a:t>, </a:t>
              </a:r>
              <a:r>
                <a:rPr lang="en-GB" sz="1600" err="1">
                  <a:solidFill>
                    <a:schemeClr val="bg1"/>
                  </a:solidFill>
                  <a:ea typeface="Century Gothic"/>
                  <a:sym typeface="Century Gothic"/>
                </a:rPr>
                <a:t>rezultatas</a:t>
              </a:r>
              <a:r>
                <a:rPr lang="en-GB" sz="1600">
                  <a:solidFill>
                    <a:schemeClr val="bg1"/>
                  </a:solidFill>
                  <a:ea typeface="Century Gothic"/>
                  <a:sym typeface="Century Gothic"/>
                </a:rPr>
                <a:t>.</a:t>
              </a:r>
              <a:endParaRPr lang="lt-LT">
                <a:solidFill>
                  <a:schemeClr val="bg1"/>
                </a:solidFill>
              </a:endParaRPr>
            </a:p>
          </p:txBody>
        </p:sp>
        <p:sp>
          <p:nvSpPr>
            <p:cNvPr id="461" name="Google Shape;461;p39"/>
            <p:cNvSpPr/>
            <p:nvPr/>
          </p:nvSpPr>
          <p:spPr>
            <a:xfrm>
              <a:off x="1252967" y="1395753"/>
              <a:ext cx="8389500" cy="612900"/>
            </a:xfrm>
            <a:prstGeom prst="roundRect">
              <a:avLst>
                <a:gd name="adj" fmla="val 10000"/>
              </a:avLst>
            </a:prstGeom>
            <a:solidFill>
              <a:srgbClr val="E98E19"/>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462" name="Google Shape;462;p39"/>
            <p:cNvSpPr txBox="1"/>
            <p:nvPr/>
          </p:nvSpPr>
          <p:spPr>
            <a:xfrm>
              <a:off x="1270914" y="1413700"/>
              <a:ext cx="7328700" cy="576900"/>
            </a:xfrm>
            <a:prstGeom prst="rect">
              <a:avLst/>
            </a:prstGeom>
            <a:noFill/>
            <a:ln>
              <a:noFill/>
            </a:ln>
          </p:spPr>
          <p:txBody>
            <a:bodyPr spcFirstLastPara="1" wrap="square" lIns="60950" tIns="60950" rIns="60950" bIns="60950" anchor="ctr" anchorCtr="0">
              <a:noAutofit/>
            </a:bodyPr>
            <a:lstStyle/>
            <a:p>
              <a:pPr>
                <a:lnSpc>
                  <a:spcPct val="90000"/>
                </a:lnSpc>
              </a:pPr>
              <a:r>
                <a:rPr lang="en-GB" sz="1600" err="1">
                  <a:solidFill>
                    <a:schemeClr val="bg1"/>
                  </a:solidFill>
                  <a:ea typeface="Century Gothic"/>
                  <a:sym typeface="Century Gothic"/>
                </a:rPr>
                <a:t>Žmonės</a:t>
              </a:r>
              <a:r>
                <a:rPr lang="en-GB" sz="1600">
                  <a:solidFill>
                    <a:schemeClr val="bg1"/>
                  </a:solidFill>
                  <a:ea typeface="Century Gothic"/>
                  <a:sym typeface="Century Gothic"/>
                </a:rPr>
                <a:t> </a:t>
              </a:r>
              <a:r>
                <a:rPr lang="en-GB" sz="1600" err="1">
                  <a:solidFill>
                    <a:schemeClr val="bg1"/>
                  </a:solidFill>
                  <a:ea typeface="Century Gothic"/>
                  <a:sym typeface="Century Gothic"/>
                </a:rPr>
                <a:t>taip</a:t>
              </a:r>
              <a:r>
                <a:rPr lang="en-GB" sz="1600">
                  <a:solidFill>
                    <a:schemeClr val="bg1"/>
                  </a:solidFill>
                  <a:ea typeface="Century Gothic"/>
                  <a:sym typeface="Century Gothic"/>
                </a:rPr>
                <a:t> pat </a:t>
              </a:r>
              <a:r>
                <a:rPr lang="en-GB" sz="1600" err="1">
                  <a:solidFill>
                    <a:schemeClr val="bg1"/>
                  </a:solidFill>
                  <a:ea typeface="Century Gothic"/>
                  <a:sym typeface="Century Gothic"/>
                </a:rPr>
                <a:t>atkurs</a:t>
              </a:r>
              <a:r>
                <a:rPr lang="en-GB" sz="1600">
                  <a:solidFill>
                    <a:schemeClr val="bg1"/>
                  </a:solidFill>
                  <a:ea typeface="Century Gothic"/>
                  <a:sym typeface="Century Gothic"/>
                </a:rPr>
                <a:t> </a:t>
              </a:r>
              <a:r>
                <a:rPr lang="en-GB" sz="1600" err="1">
                  <a:solidFill>
                    <a:schemeClr val="bg1"/>
                  </a:solidFill>
                  <a:ea typeface="Century Gothic"/>
                  <a:sym typeface="Century Gothic"/>
                </a:rPr>
                <a:t>žinias</a:t>
              </a:r>
              <a:r>
                <a:rPr lang="en-GB" sz="1600">
                  <a:solidFill>
                    <a:schemeClr val="bg1"/>
                  </a:solidFill>
                  <a:ea typeface="Century Gothic"/>
                  <a:sym typeface="Century Gothic"/>
                </a:rPr>
                <a:t> </a:t>
              </a:r>
              <a:r>
                <a:rPr lang="en-GB" sz="1600" err="1">
                  <a:solidFill>
                    <a:schemeClr val="bg1"/>
                  </a:solidFill>
                  <a:ea typeface="Century Gothic"/>
                  <a:sym typeface="Century Gothic"/>
                </a:rPr>
                <a:t>ir</a:t>
              </a:r>
              <a:r>
                <a:rPr lang="en-GB" sz="1600">
                  <a:solidFill>
                    <a:schemeClr val="bg1"/>
                  </a:solidFill>
                  <a:ea typeface="Century Gothic"/>
                  <a:sym typeface="Century Gothic"/>
                </a:rPr>
                <a:t> </a:t>
              </a:r>
              <a:r>
                <a:rPr lang="en-GB" sz="1600" err="1">
                  <a:solidFill>
                    <a:schemeClr val="bg1"/>
                  </a:solidFill>
                  <a:ea typeface="Century Gothic"/>
                  <a:sym typeface="Century Gothic"/>
                </a:rPr>
                <a:t>pasaulio</a:t>
              </a:r>
              <a:r>
                <a:rPr lang="en-GB" sz="1600">
                  <a:solidFill>
                    <a:schemeClr val="bg1"/>
                  </a:solidFill>
                  <a:ea typeface="Century Gothic"/>
                  <a:sym typeface="Century Gothic"/>
                </a:rPr>
                <a:t> </a:t>
              </a:r>
              <a:r>
                <a:rPr lang="en-GB" sz="1600" err="1">
                  <a:solidFill>
                    <a:schemeClr val="bg1"/>
                  </a:solidFill>
                  <a:ea typeface="Century Gothic"/>
                  <a:sym typeface="Century Gothic"/>
                </a:rPr>
                <a:t>interpretacijas</a:t>
              </a:r>
              <a:r>
                <a:rPr lang="en-GB" sz="1600">
                  <a:solidFill>
                    <a:schemeClr val="bg1"/>
                  </a:solidFill>
                  <a:ea typeface="Century Gothic"/>
                  <a:sym typeface="Century Gothic"/>
                </a:rPr>
                <a:t> </a:t>
              </a:r>
              <a:r>
                <a:rPr lang="en-GB" sz="1600" err="1">
                  <a:solidFill>
                    <a:schemeClr val="bg1"/>
                  </a:solidFill>
                  <a:ea typeface="Century Gothic"/>
                  <a:sym typeface="Century Gothic"/>
                </a:rPr>
                <a:t>kasdien</a:t>
              </a:r>
              <a:r>
                <a:rPr lang="en-GB" sz="1600">
                  <a:solidFill>
                    <a:schemeClr val="bg1"/>
                  </a:solidFill>
                  <a:ea typeface="Century Gothic"/>
                  <a:sym typeface="Century Gothic"/>
                </a:rPr>
                <a:t> </a:t>
              </a:r>
              <a:r>
                <a:rPr lang="en-GB" sz="1600" err="1">
                  <a:solidFill>
                    <a:schemeClr val="bg1"/>
                  </a:solidFill>
                  <a:ea typeface="Century Gothic"/>
                  <a:sym typeface="Century Gothic"/>
                </a:rPr>
                <a:t>bendraudami</a:t>
              </a:r>
              <a:r>
                <a:rPr lang="en-GB" sz="1600">
                  <a:solidFill>
                    <a:schemeClr val="bg1"/>
                  </a:solidFill>
                  <a:ea typeface="Century Gothic"/>
                  <a:sym typeface="Century Gothic"/>
                </a:rPr>
                <a:t> </a:t>
              </a:r>
              <a:r>
                <a:rPr lang="en-GB" sz="1600" err="1">
                  <a:solidFill>
                    <a:schemeClr val="bg1"/>
                  </a:solidFill>
                  <a:ea typeface="Century Gothic"/>
                  <a:sym typeface="Century Gothic"/>
                </a:rPr>
                <a:t>vieni</a:t>
              </a:r>
              <a:r>
                <a:rPr lang="en-GB" sz="1600">
                  <a:solidFill>
                    <a:schemeClr val="bg1"/>
                  </a:solidFill>
                  <a:ea typeface="Century Gothic"/>
                  <a:sym typeface="Century Gothic"/>
                </a:rPr>
                <a:t> </a:t>
              </a:r>
              <a:r>
                <a:rPr lang="en-GB" sz="1600" err="1">
                  <a:solidFill>
                    <a:schemeClr val="bg1"/>
                  </a:solidFill>
                  <a:ea typeface="Century Gothic"/>
                  <a:sym typeface="Century Gothic"/>
                </a:rPr>
                <a:t>su</a:t>
              </a:r>
              <a:r>
                <a:rPr lang="en-GB" sz="1600">
                  <a:solidFill>
                    <a:schemeClr val="bg1"/>
                  </a:solidFill>
                  <a:ea typeface="Century Gothic"/>
                  <a:sym typeface="Century Gothic"/>
                </a:rPr>
                <a:t> </a:t>
              </a:r>
              <a:r>
                <a:rPr lang="en-GB" sz="1600" err="1">
                  <a:solidFill>
                    <a:schemeClr val="bg1"/>
                  </a:solidFill>
                  <a:ea typeface="Century Gothic"/>
                  <a:sym typeface="Century Gothic"/>
                </a:rPr>
                <a:t>kitais</a:t>
              </a:r>
              <a:r>
                <a:rPr lang="en-GB" sz="1600">
                  <a:solidFill>
                    <a:schemeClr val="bg1"/>
                  </a:solidFill>
                  <a:ea typeface="Century Gothic"/>
                  <a:sym typeface="Century Gothic"/>
                </a:rPr>
                <a:t>.</a:t>
              </a:r>
              <a:endParaRPr lang="lt-LT">
                <a:solidFill>
                  <a:schemeClr val="bg1"/>
                </a:solidFill>
              </a:endParaRPr>
            </a:p>
          </p:txBody>
        </p:sp>
        <p:sp>
          <p:nvSpPr>
            <p:cNvPr id="463" name="Google Shape;463;p39"/>
            <p:cNvSpPr/>
            <p:nvPr/>
          </p:nvSpPr>
          <p:spPr>
            <a:xfrm>
              <a:off x="1879451" y="2093630"/>
              <a:ext cx="8389500" cy="612900"/>
            </a:xfrm>
            <a:prstGeom prst="roundRect">
              <a:avLst>
                <a:gd name="adj" fmla="val 10000"/>
              </a:avLst>
            </a:prstGeom>
            <a:solidFill>
              <a:srgbClr val="E8A31F"/>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464" name="Google Shape;464;p39"/>
            <p:cNvSpPr txBox="1"/>
            <p:nvPr/>
          </p:nvSpPr>
          <p:spPr>
            <a:xfrm>
              <a:off x="1897398" y="2111577"/>
              <a:ext cx="7328700" cy="576900"/>
            </a:xfrm>
            <a:prstGeom prst="rect">
              <a:avLst/>
            </a:prstGeom>
            <a:noFill/>
            <a:ln>
              <a:noFill/>
            </a:ln>
          </p:spPr>
          <p:txBody>
            <a:bodyPr spcFirstLastPara="1" wrap="square" lIns="60950" tIns="60950" rIns="60950" bIns="60950" anchor="ctr" anchorCtr="0">
              <a:noAutofit/>
            </a:bodyPr>
            <a:lstStyle/>
            <a:p>
              <a:pPr>
                <a:lnSpc>
                  <a:spcPct val="90000"/>
                </a:lnSpc>
              </a:pPr>
              <a:r>
                <a:rPr lang="en-GB" sz="1600" err="1">
                  <a:solidFill>
                    <a:schemeClr val="bg1"/>
                  </a:solidFill>
                  <a:ea typeface="Century Gothic"/>
                  <a:sym typeface="Century Gothic"/>
                </a:rPr>
                <a:t>Dėl</a:t>
              </a:r>
              <a:r>
                <a:rPr lang="en-GB" sz="1600">
                  <a:solidFill>
                    <a:schemeClr val="bg1"/>
                  </a:solidFill>
                  <a:ea typeface="Century Gothic"/>
                  <a:sym typeface="Century Gothic"/>
                </a:rPr>
                <a:t> to tam </a:t>
              </a:r>
              <a:r>
                <a:rPr lang="en-GB" sz="1600" err="1">
                  <a:solidFill>
                    <a:schemeClr val="bg1"/>
                  </a:solidFill>
                  <a:ea typeface="Century Gothic"/>
                  <a:sym typeface="Century Gothic"/>
                </a:rPr>
                <a:t>tikri</a:t>
              </a:r>
              <a:r>
                <a:rPr lang="en-GB" sz="1600">
                  <a:solidFill>
                    <a:schemeClr val="bg1"/>
                  </a:solidFill>
                  <a:ea typeface="Century Gothic"/>
                  <a:sym typeface="Century Gothic"/>
                </a:rPr>
                <a:t> </a:t>
              </a:r>
              <a:r>
                <a:rPr lang="en-GB" sz="1600" err="1">
                  <a:solidFill>
                    <a:schemeClr val="bg1"/>
                  </a:solidFill>
                  <a:ea typeface="Century Gothic"/>
                  <a:sym typeface="Century Gothic"/>
                </a:rPr>
                <a:t>veiksmai</a:t>
              </a:r>
              <a:r>
                <a:rPr lang="en-GB" sz="1600">
                  <a:solidFill>
                    <a:schemeClr val="bg1"/>
                  </a:solidFill>
                  <a:ea typeface="Century Gothic"/>
                  <a:sym typeface="Century Gothic"/>
                </a:rPr>
                <a:t> </a:t>
              </a:r>
              <a:r>
                <a:rPr lang="en-GB" sz="1600" err="1">
                  <a:solidFill>
                    <a:schemeClr val="bg1"/>
                  </a:solidFill>
                  <a:ea typeface="Century Gothic"/>
                  <a:sym typeface="Century Gothic"/>
                </a:rPr>
                <a:t>ir</a:t>
              </a:r>
              <a:r>
                <a:rPr lang="en-GB" sz="1600">
                  <a:solidFill>
                    <a:schemeClr val="bg1"/>
                  </a:solidFill>
                  <a:ea typeface="Century Gothic"/>
                  <a:sym typeface="Century Gothic"/>
                </a:rPr>
                <a:t> </a:t>
              </a:r>
              <a:r>
                <a:rPr lang="en-GB" sz="1600" err="1">
                  <a:solidFill>
                    <a:schemeClr val="bg1"/>
                  </a:solidFill>
                  <a:ea typeface="Century Gothic"/>
                  <a:sym typeface="Century Gothic"/>
                </a:rPr>
                <a:t>nuomonės</a:t>
              </a:r>
              <a:r>
                <a:rPr lang="en-GB" sz="1600">
                  <a:solidFill>
                    <a:schemeClr val="bg1"/>
                  </a:solidFill>
                  <a:ea typeface="Century Gothic"/>
                  <a:sym typeface="Century Gothic"/>
                </a:rPr>
                <a:t> </a:t>
              </a:r>
              <a:r>
                <a:rPr lang="en-GB" sz="1600" err="1">
                  <a:solidFill>
                    <a:schemeClr val="bg1"/>
                  </a:solidFill>
                  <a:ea typeface="Century Gothic"/>
                  <a:sym typeface="Century Gothic"/>
                </a:rPr>
                <a:t>įgaus</a:t>
              </a:r>
              <a:r>
                <a:rPr lang="en-GB" sz="1600">
                  <a:solidFill>
                    <a:schemeClr val="bg1"/>
                  </a:solidFill>
                  <a:ea typeface="Century Gothic"/>
                  <a:sym typeface="Century Gothic"/>
                </a:rPr>
                <a:t> </a:t>
              </a:r>
              <a:r>
                <a:rPr lang="en-GB" sz="1600" err="1">
                  <a:solidFill>
                    <a:schemeClr val="bg1"/>
                  </a:solidFill>
                  <a:ea typeface="Century Gothic"/>
                  <a:sym typeface="Century Gothic"/>
                </a:rPr>
                <a:t>natūralumo</a:t>
              </a:r>
              <a:r>
                <a:rPr lang="en-GB" sz="1600">
                  <a:solidFill>
                    <a:schemeClr val="bg1"/>
                  </a:solidFill>
                  <a:ea typeface="Century Gothic"/>
                  <a:sym typeface="Century Gothic"/>
                </a:rPr>
                <a:t> </a:t>
              </a:r>
              <a:r>
                <a:rPr lang="en-GB" sz="1600" err="1">
                  <a:solidFill>
                    <a:schemeClr val="bg1"/>
                  </a:solidFill>
                  <a:ea typeface="Century Gothic"/>
                  <a:sym typeface="Century Gothic"/>
                </a:rPr>
                <a:t>pobūdį</a:t>
              </a:r>
              <a:r>
                <a:rPr lang="en-GB" sz="1600">
                  <a:solidFill>
                    <a:schemeClr val="bg1"/>
                  </a:solidFill>
                  <a:ea typeface="Century Gothic"/>
                  <a:sym typeface="Century Gothic"/>
                </a:rPr>
                <a:t>, o </a:t>
              </a:r>
              <a:r>
                <a:rPr lang="en-GB" sz="1600" err="1">
                  <a:solidFill>
                    <a:schemeClr val="bg1"/>
                  </a:solidFill>
                  <a:ea typeface="Century Gothic"/>
                  <a:sym typeface="Century Gothic"/>
                </a:rPr>
                <a:t>kiti</a:t>
              </a:r>
              <a:r>
                <a:rPr lang="en-GB" sz="1600">
                  <a:solidFill>
                    <a:schemeClr val="bg1"/>
                  </a:solidFill>
                  <a:ea typeface="Century Gothic"/>
                  <a:sym typeface="Century Gothic"/>
                </a:rPr>
                <a:t> </a:t>
              </a:r>
              <a:r>
                <a:rPr lang="en-GB" sz="1600" err="1">
                  <a:solidFill>
                    <a:schemeClr val="bg1"/>
                  </a:solidFill>
                  <a:ea typeface="Century Gothic"/>
                  <a:sym typeface="Century Gothic"/>
                </a:rPr>
                <a:t>veiksmai</a:t>
              </a:r>
              <a:r>
                <a:rPr lang="en-GB" sz="1600">
                  <a:solidFill>
                    <a:schemeClr val="bg1"/>
                  </a:solidFill>
                  <a:ea typeface="Century Gothic"/>
                  <a:sym typeface="Century Gothic"/>
                </a:rPr>
                <a:t> </a:t>
              </a:r>
              <a:r>
                <a:rPr lang="en-GB" sz="1600" err="1">
                  <a:solidFill>
                    <a:schemeClr val="bg1"/>
                  </a:solidFill>
                  <a:ea typeface="Century Gothic"/>
                  <a:sym typeface="Century Gothic"/>
                </a:rPr>
                <a:t>suvokiami</a:t>
              </a:r>
              <a:r>
                <a:rPr lang="en-GB" sz="1600">
                  <a:solidFill>
                    <a:schemeClr val="bg1"/>
                  </a:solidFill>
                  <a:ea typeface="Century Gothic"/>
                  <a:sym typeface="Century Gothic"/>
                </a:rPr>
                <a:t> </a:t>
              </a:r>
              <a:r>
                <a:rPr lang="en-GB" sz="1600" err="1">
                  <a:solidFill>
                    <a:schemeClr val="bg1"/>
                  </a:solidFill>
                  <a:ea typeface="Century Gothic"/>
                  <a:sym typeface="Century Gothic"/>
                </a:rPr>
                <a:t>kaip</a:t>
              </a:r>
              <a:r>
                <a:rPr lang="en-GB" sz="1600">
                  <a:solidFill>
                    <a:schemeClr val="bg1"/>
                  </a:solidFill>
                  <a:ea typeface="Century Gothic"/>
                  <a:sym typeface="Century Gothic"/>
                </a:rPr>
                <a:t> </a:t>
              </a:r>
              <a:r>
                <a:rPr lang="en-GB" sz="1600" err="1">
                  <a:solidFill>
                    <a:schemeClr val="bg1"/>
                  </a:solidFill>
                  <a:ea typeface="Century Gothic"/>
                  <a:sym typeface="Century Gothic"/>
                </a:rPr>
                <a:t>socialiai</a:t>
              </a:r>
              <a:r>
                <a:rPr lang="en-GB" sz="1600">
                  <a:solidFill>
                    <a:schemeClr val="bg1"/>
                  </a:solidFill>
                  <a:ea typeface="Century Gothic"/>
                  <a:sym typeface="Century Gothic"/>
                </a:rPr>
                <a:t> </a:t>
              </a:r>
              <a:r>
                <a:rPr lang="en-GB" sz="1600" err="1">
                  <a:solidFill>
                    <a:schemeClr val="bg1"/>
                  </a:solidFill>
                  <a:ea typeface="Century Gothic"/>
                  <a:sym typeface="Century Gothic"/>
                </a:rPr>
                <a:t>nepriimtini</a:t>
              </a:r>
              <a:r>
                <a:rPr lang="en-GB" sz="1600">
                  <a:solidFill>
                    <a:schemeClr val="bg1"/>
                  </a:solidFill>
                  <a:ea typeface="Century Gothic"/>
                  <a:sym typeface="Century Gothic"/>
                </a:rPr>
                <a:t>.</a:t>
              </a:r>
              <a:endParaRPr lang="lt-LT">
                <a:solidFill>
                  <a:schemeClr val="bg1"/>
                </a:solidFill>
              </a:endParaRPr>
            </a:p>
          </p:txBody>
        </p:sp>
        <p:sp>
          <p:nvSpPr>
            <p:cNvPr id="465" name="Google Shape;465;p39"/>
            <p:cNvSpPr/>
            <p:nvPr/>
          </p:nvSpPr>
          <p:spPr>
            <a:xfrm>
              <a:off x="2505935" y="2791507"/>
              <a:ext cx="8389500" cy="612900"/>
            </a:xfrm>
            <a:prstGeom prst="roundRect">
              <a:avLst>
                <a:gd name="adj" fmla="val 10000"/>
              </a:avLst>
            </a:prstGeom>
            <a:solidFill>
              <a:srgbClr val="E6B626"/>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466" name="Google Shape;466;p39"/>
            <p:cNvSpPr txBox="1"/>
            <p:nvPr/>
          </p:nvSpPr>
          <p:spPr>
            <a:xfrm>
              <a:off x="2523882" y="2809454"/>
              <a:ext cx="7328700" cy="576900"/>
            </a:xfrm>
            <a:prstGeom prst="rect">
              <a:avLst/>
            </a:prstGeom>
            <a:noFill/>
            <a:ln>
              <a:noFill/>
            </a:ln>
          </p:spPr>
          <p:txBody>
            <a:bodyPr spcFirstLastPara="1" wrap="square" lIns="60950" tIns="60950" rIns="60950" bIns="60950" anchor="ctr" anchorCtr="0">
              <a:noAutofit/>
            </a:bodyPr>
            <a:lstStyle/>
            <a:p>
              <a:pPr>
                <a:lnSpc>
                  <a:spcPct val="90000"/>
                </a:lnSpc>
              </a:pPr>
              <a:r>
                <a:rPr lang="lt" sz="1600">
                  <a:solidFill>
                    <a:schemeClr val="bg1"/>
                  </a:solidFill>
                  <a:sym typeface="Century Gothic"/>
                </a:rPr>
                <a:t>Todėl šio pagrindinio požiūrio šalininkai atmeta objektyvaus žinojimo galimybę ir mainais pabrėžia socialinius pažinimo elementus.</a:t>
              </a:r>
              <a:endParaRPr lang="lt-LT">
                <a:solidFill>
                  <a:schemeClr val="bg1"/>
                </a:solidFill>
              </a:endParaRPr>
            </a:p>
          </p:txBody>
        </p:sp>
        <p:sp>
          <p:nvSpPr>
            <p:cNvPr id="467" name="Google Shape;467;p39"/>
            <p:cNvSpPr txBox="1"/>
            <p:nvPr/>
          </p:nvSpPr>
          <p:spPr>
            <a:xfrm>
              <a:off x="8080751" y="447662"/>
              <a:ext cx="219000" cy="29970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468" name="Google Shape;468;p39"/>
            <p:cNvSpPr txBox="1"/>
            <p:nvPr/>
          </p:nvSpPr>
          <p:spPr>
            <a:xfrm>
              <a:off x="8707235" y="1145539"/>
              <a:ext cx="219000" cy="29970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469" name="Google Shape;469;p39"/>
            <p:cNvSpPr txBox="1"/>
            <p:nvPr/>
          </p:nvSpPr>
          <p:spPr>
            <a:xfrm>
              <a:off x="9333719" y="1833203"/>
              <a:ext cx="219000" cy="29970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470" name="Google Shape;470;p39"/>
            <p:cNvSpPr txBox="1"/>
            <p:nvPr/>
          </p:nvSpPr>
          <p:spPr>
            <a:xfrm>
              <a:off x="9960202" y="2537888"/>
              <a:ext cx="219000" cy="29970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pic>
        <p:nvPicPr>
          <p:cNvPr id="477" name="Google Shape;477;p40"/>
          <p:cNvPicPr preferRelativeResize="0"/>
          <p:nvPr/>
        </p:nvPicPr>
        <p:blipFill rotWithShape="1">
          <a:blip r:embed="rId3">
            <a:alphaModFix amt="74000"/>
          </a:blip>
          <a:srcRect l="10" r="-10"/>
          <a:stretch/>
        </p:blipFill>
        <p:spPr>
          <a:xfrm>
            <a:off x="0" y="1287528"/>
            <a:ext cx="12192000" cy="4282944"/>
          </a:xfrm>
          <a:prstGeom prst="rect">
            <a:avLst/>
          </a:prstGeom>
          <a:noFill/>
          <a:ln>
            <a:noFill/>
          </a:ln>
        </p:spPr>
      </p:pic>
      <p:sp>
        <p:nvSpPr>
          <p:cNvPr id="478" name="Google Shape;478;p40"/>
          <p:cNvSpPr txBox="1"/>
          <p:nvPr/>
        </p:nvSpPr>
        <p:spPr>
          <a:xfrm>
            <a:off x="0" y="3051900"/>
            <a:ext cx="12192000" cy="754200"/>
          </a:xfrm>
          <a:prstGeom prst="rect">
            <a:avLst/>
          </a:prstGeom>
          <a:noFill/>
          <a:ln>
            <a:noFill/>
          </a:ln>
        </p:spPr>
        <p:txBody>
          <a:bodyPr spcFirstLastPara="1" wrap="square" lIns="91425" tIns="91425" rIns="91425" bIns="91425" anchor="t" anchorCtr="0">
            <a:spAutoFit/>
          </a:bodyPr>
          <a:lstStyle/>
          <a:p>
            <a:pPr algn="ctr"/>
            <a:r>
              <a:rPr lang="lt" sz="3700">
                <a:solidFill>
                  <a:schemeClr val="bg1"/>
                </a:solidFill>
                <a:sym typeface="Calibri"/>
              </a:rPr>
              <a:t>Mentorystė yra procesas, o ne tikslas</a:t>
            </a:r>
            <a:endParaRPr lang="lt-LT">
              <a:solidFill>
                <a:schemeClr val="bg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41"/>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633095"/>
            <a:r>
              <a:rPr lang="lt" b="0"/>
              <a:t>Kas kuria mūsų tikrovę</a:t>
            </a:r>
            <a:endParaRPr lang="lt-LT"/>
          </a:p>
        </p:txBody>
      </p:sp>
      <p:sp>
        <p:nvSpPr>
          <p:cNvPr id="485" name="Google Shape;485;p41"/>
          <p:cNvSpPr txBox="1">
            <a:spLocks noGrp="1"/>
          </p:cNvSpPr>
          <p:nvPr>
            <p:ph type="body" idx="1"/>
          </p:nvPr>
        </p:nvSpPr>
        <p:spPr>
          <a:xfrm>
            <a:off x="838200" y="2095499"/>
            <a:ext cx="6855372" cy="4081325"/>
          </a:xfrm>
          <a:prstGeom prst="rect">
            <a:avLst/>
          </a:prstGeom>
          <a:noFill/>
          <a:ln>
            <a:noFill/>
          </a:ln>
        </p:spPr>
        <p:txBody>
          <a:bodyPr spcFirstLastPara="1" wrap="square" lIns="91425" tIns="45700" rIns="91425" bIns="45700" anchor="t" anchorCtr="0">
            <a:normAutofit/>
          </a:bodyPr>
          <a:lstStyle/>
          <a:p>
            <a:pPr>
              <a:lnSpc>
                <a:spcPct val="90000"/>
              </a:lnSpc>
              <a:spcBef>
                <a:spcPts val="540"/>
              </a:spcBef>
              <a:buFont typeface="Calibri"/>
              <a:buChar char="•"/>
            </a:pPr>
            <a:r>
              <a:rPr lang="lt"/>
              <a:t>Tai, kuo tikime ir į ką orientuojamės, tampa mūsų realybe</a:t>
            </a:r>
            <a:endParaRPr/>
          </a:p>
          <a:p>
            <a:pPr marL="0" lvl="0" indent="0" algn="l" rtl="0">
              <a:lnSpc>
                <a:spcPct val="90000"/>
              </a:lnSpc>
              <a:spcBef>
                <a:spcPts val="540"/>
              </a:spcBef>
              <a:spcAft>
                <a:spcPts val="0"/>
              </a:spcAft>
              <a:buClr>
                <a:schemeClr val="dk1"/>
              </a:buClr>
              <a:buSzPts val="1100"/>
              <a:buFont typeface="Arial"/>
              <a:buNone/>
            </a:pPr>
            <a:endParaRPr/>
          </a:p>
          <a:p>
            <a:pPr>
              <a:lnSpc>
                <a:spcPct val="90000"/>
              </a:lnSpc>
              <a:spcBef>
                <a:spcPts val="2000"/>
              </a:spcBef>
              <a:buFont typeface="Calibri"/>
              <a:buChar char="•"/>
            </a:pPr>
            <a:r>
              <a:rPr lang="lt"/>
              <a:t>Bet koks mokymasis turi įtakos</a:t>
            </a:r>
            <a:endParaRPr/>
          </a:p>
          <a:p>
            <a:pPr marL="0" lvl="0" indent="0" algn="l" rtl="0">
              <a:lnSpc>
                <a:spcPct val="90000"/>
              </a:lnSpc>
              <a:spcBef>
                <a:spcPts val="2000"/>
              </a:spcBef>
              <a:spcAft>
                <a:spcPts val="0"/>
              </a:spcAft>
              <a:buClr>
                <a:schemeClr val="dk1"/>
              </a:buClr>
              <a:buSzPts val="1100"/>
              <a:buFont typeface="Arial"/>
              <a:buNone/>
            </a:pPr>
            <a:endParaRPr/>
          </a:p>
          <a:p>
            <a:pPr>
              <a:lnSpc>
                <a:spcPct val="90000"/>
              </a:lnSpc>
              <a:spcBef>
                <a:spcPts val="2000"/>
              </a:spcBef>
              <a:buFont typeface="Calibri"/>
              <a:buChar char="•"/>
            </a:pPr>
            <a:r>
              <a:rPr lang="lt"/>
              <a:t>Kalba, kurią naudojame, kuria mūsų tikrovę</a:t>
            </a:r>
            <a:endParaRPr/>
          </a:p>
        </p:txBody>
      </p:sp>
      <p:pic>
        <p:nvPicPr>
          <p:cNvPr id="486" name="Google Shape;486;p41"/>
          <p:cNvPicPr preferRelativeResize="0"/>
          <p:nvPr/>
        </p:nvPicPr>
        <p:blipFill rotWithShape="1">
          <a:blip r:embed="rId3">
            <a:alphaModFix/>
          </a:blip>
          <a:srcRect/>
          <a:stretch/>
        </p:blipFill>
        <p:spPr>
          <a:xfrm>
            <a:off x="7855391" y="1690675"/>
            <a:ext cx="4336609" cy="44861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42"/>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7075"/>
            <a:r>
              <a:rPr lang="lt" b="0"/>
              <a:t>Tai, į ką sutelkiame dėmesį, tampa mūsų realybe</a:t>
            </a:r>
            <a:endParaRPr lang="lt-LT"/>
          </a:p>
        </p:txBody>
      </p:sp>
      <p:sp>
        <p:nvSpPr>
          <p:cNvPr id="493" name="Google Shape;493;p42"/>
          <p:cNvSpPr txBox="1">
            <a:spLocks noGrp="1"/>
          </p:cNvSpPr>
          <p:nvPr>
            <p:ph type="body" idx="1"/>
          </p:nvPr>
        </p:nvSpPr>
        <p:spPr>
          <a:xfrm>
            <a:off x="877176" y="1731028"/>
            <a:ext cx="7005582" cy="4701299"/>
          </a:xfrm>
          <a:prstGeom prst="rect">
            <a:avLst/>
          </a:prstGeom>
          <a:noFill/>
          <a:ln>
            <a:noFill/>
          </a:ln>
        </p:spPr>
        <p:txBody>
          <a:bodyPr spcFirstLastPara="1" wrap="square" lIns="91425" tIns="45700" rIns="91425" bIns="45700" anchor="t" anchorCtr="0">
            <a:normAutofit fontScale="92500"/>
          </a:bodyPr>
          <a:lstStyle/>
          <a:p>
            <a:pPr marL="0" lvl="0" indent="0" algn="l">
              <a:lnSpc>
                <a:spcPct val="100000"/>
              </a:lnSpc>
              <a:spcBef>
                <a:spcPts val="800"/>
              </a:spcBef>
              <a:spcAft>
                <a:spcPts val="0"/>
              </a:spcAft>
              <a:buNone/>
            </a:pPr>
            <a:r>
              <a:rPr lang="en-GB" sz="2600"/>
              <a:t>SUPRATIMAS</a:t>
            </a:r>
            <a:endParaRPr lang="lt-LT"/>
          </a:p>
          <a:p>
            <a:pPr>
              <a:buSzPct val="100000"/>
            </a:pPr>
            <a:r>
              <a:rPr lang="en-GB" sz="2300"/>
              <a:t>Visada </a:t>
            </a:r>
            <a:r>
              <a:rPr lang="en-GB" sz="2300" err="1"/>
              <a:t>sutelkite</a:t>
            </a:r>
            <a:r>
              <a:rPr lang="en-GB" sz="2300"/>
              <a:t> </a:t>
            </a:r>
            <a:r>
              <a:rPr lang="en-GB" sz="2300" err="1"/>
              <a:t>dėmesį</a:t>
            </a:r>
            <a:r>
              <a:rPr lang="en-GB" sz="2300"/>
              <a:t> į </a:t>
            </a:r>
            <a:r>
              <a:rPr lang="en-GB" sz="2300" err="1"/>
              <a:t>bendravimą</a:t>
            </a:r>
            <a:r>
              <a:rPr lang="en-GB" sz="2300"/>
              <a:t> </a:t>
            </a:r>
            <a:r>
              <a:rPr lang="en-GB" sz="2300" err="1"/>
              <a:t>su</a:t>
            </a:r>
            <a:r>
              <a:rPr lang="en-GB" sz="2300"/>
              <a:t> </a:t>
            </a:r>
            <a:r>
              <a:rPr lang="en-GB" sz="2300" err="1"/>
              <a:t>savo</a:t>
            </a:r>
            <a:r>
              <a:rPr lang="en-GB" sz="2300"/>
              <a:t> </a:t>
            </a:r>
            <a:r>
              <a:rPr lang="en-GB" sz="2300" err="1"/>
              <a:t>mokiniu</a:t>
            </a:r>
            <a:r>
              <a:rPr lang="en-GB" sz="2300"/>
              <a:t>.</a:t>
            </a:r>
            <a:endParaRPr sz="2300"/>
          </a:p>
          <a:p>
            <a:pPr>
              <a:buSzPct val="100000"/>
            </a:pPr>
            <a:r>
              <a:rPr lang="en-GB" sz="2300" err="1"/>
              <a:t>Reaguokite</a:t>
            </a:r>
            <a:r>
              <a:rPr lang="en-GB" sz="2300"/>
              <a:t> į </a:t>
            </a:r>
            <a:r>
              <a:rPr lang="en-GB" sz="2300" err="1"/>
              <a:t>esamus</a:t>
            </a:r>
            <a:r>
              <a:rPr lang="en-GB" sz="2300"/>
              <a:t> </a:t>
            </a:r>
            <a:r>
              <a:rPr lang="en-GB" sz="2300" err="1"/>
              <a:t>signalus</a:t>
            </a:r>
            <a:r>
              <a:rPr lang="en-GB" sz="2300"/>
              <a:t> </a:t>
            </a:r>
            <a:r>
              <a:rPr lang="en-GB" sz="2300" err="1"/>
              <a:t>ir</a:t>
            </a:r>
            <a:r>
              <a:rPr lang="en-GB" sz="2300"/>
              <a:t> </a:t>
            </a:r>
            <a:r>
              <a:rPr lang="en-GB" sz="2300" err="1"/>
              <a:t>stenkitės</a:t>
            </a:r>
            <a:r>
              <a:rPr lang="en-GB" sz="2300"/>
              <a:t> </a:t>
            </a:r>
            <a:r>
              <a:rPr lang="en-GB" sz="2300" err="1"/>
              <a:t>užblokuoti</a:t>
            </a:r>
            <a:r>
              <a:rPr lang="en-GB" sz="2300"/>
              <a:t> </a:t>
            </a:r>
            <a:r>
              <a:rPr lang="en-GB" sz="2300" err="1"/>
              <a:t>visus</a:t>
            </a:r>
            <a:r>
              <a:rPr lang="en-GB" sz="2300"/>
              <a:t> </a:t>
            </a:r>
            <a:r>
              <a:rPr lang="en-GB" sz="2300" err="1"/>
              <a:t>kitus</a:t>
            </a:r>
            <a:r>
              <a:rPr lang="en-GB" sz="2300"/>
              <a:t> </a:t>
            </a:r>
            <a:r>
              <a:rPr lang="en-GB" sz="2300" err="1"/>
              <a:t>dalykus</a:t>
            </a:r>
            <a:r>
              <a:rPr lang="en-GB" sz="2300"/>
              <a:t>, </a:t>
            </a:r>
            <a:r>
              <a:rPr lang="en-GB" sz="2300" err="1"/>
              <a:t>kurie</a:t>
            </a:r>
            <a:r>
              <a:rPr lang="en-GB" sz="2300"/>
              <a:t> </a:t>
            </a:r>
            <a:r>
              <a:rPr lang="en-GB" sz="2300" err="1"/>
              <a:t>kelia</a:t>
            </a:r>
            <a:r>
              <a:rPr lang="en-GB" sz="2300"/>
              <a:t> </a:t>
            </a:r>
            <a:r>
              <a:rPr lang="en-GB" sz="2300" err="1"/>
              <a:t>neigiamą</a:t>
            </a:r>
            <a:r>
              <a:rPr lang="en-GB" sz="2300"/>
              <a:t> </a:t>
            </a:r>
            <a:r>
              <a:rPr lang="en-GB" sz="2300" err="1"/>
              <a:t>įtaką</a:t>
            </a:r>
            <a:r>
              <a:rPr lang="en-GB" sz="2300"/>
              <a:t>, </a:t>
            </a:r>
            <a:r>
              <a:rPr lang="en-GB" sz="2300" err="1"/>
              <a:t>ypač</a:t>
            </a:r>
            <a:r>
              <a:rPr lang="en-GB" sz="2300"/>
              <a:t> </a:t>
            </a:r>
            <a:r>
              <a:rPr lang="en-GB" sz="2300" err="1"/>
              <a:t>iš</a:t>
            </a:r>
            <a:r>
              <a:rPr lang="en-GB" sz="2300"/>
              <a:t> </a:t>
            </a:r>
            <a:r>
              <a:rPr lang="en-GB" sz="2300" err="1"/>
              <a:t>anksto</a:t>
            </a:r>
            <a:r>
              <a:rPr lang="en-GB" sz="2300"/>
              <a:t> </a:t>
            </a:r>
            <a:r>
              <a:rPr lang="en-GB" sz="2300" err="1"/>
              <a:t>suformuotus</a:t>
            </a:r>
            <a:r>
              <a:rPr lang="en-GB" sz="2300"/>
              <a:t> </a:t>
            </a:r>
            <a:r>
              <a:rPr lang="en-GB" sz="2300" err="1"/>
              <a:t>nusistatymus</a:t>
            </a:r>
            <a:r>
              <a:rPr lang="en-GB" sz="2300"/>
              <a:t>.</a:t>
            </a:r>
            <a:endParaRPr/>
          </a:p>
          <a:p>
            <a:pPr>
              <a:buSzPct val="100000"/>
            </a:pPr>
            <a:r>
              <a:rPr lang="en-GB" sz="2300" err="1"/>
              <a:t>Bendraudami</a:t>
            </a:r>
            <a:r>
              <a:rPr lang="en-GB" sz="2300"/>
              <a:t> </a:t>
            </a:r>
            <a:r>
              <a:rPr lang="en-GB" sz="2300" err="1"/>
              <a:t>su</a:t>
            </a:r>
            <a:r>
              <a:rPr lang="en-GB" sz="2300"/>
              <a:t> </a:t>
            </a:r>
            <a:r>
              <a:rPr lang="en-GB" sz="2300" err="1"/>
              <a:t>mokiniu</a:t>
            </a:r>
            <a:r>
              <a:rPr lang="en-GB" sz="2300"/>
              <a:t> </a:t>
            </a:r>
            <a:r>
              <a:rPr lang="en-GB" sz="2300" err="1"/>
              <a:t>būkite</a:t>
            </a:r>
            <a:r>
              <a:rPr lang="en-GB" sz="2300"/>
              <a:t> </a:t>
            </a:r>
            <a:r>
              <a:rPr lang="en-GB" sz="2300" err="1"/>
              <a:t>psichologiškai</a:t>
            </a:r>
            <a:r>
              <a:rPr lang="en-GB" sz="2300"/>
              <a:t> </a:t>
            </a:r>
            <a:r>
              <a:rPr lang="en-GB" sz="2300" err="1"/>
              <a:t>prieinami</a:t>
            </a:r>
            <a:r>
              <a:rPr lang="en-GB" sz="2300"/>
              <a:t>.</a:t>
            </a:r>
            <a:endParaRPr/>
          </a:p>
          <a:p>
            <a:pPr>
              <a:buSzPct val="100000"/>
            </a:pPr>
            <a:r>
              <a:rPr lang="en-GB" sz="2300" err="1"/>
              <a:t>Prieš</a:t>
            </a:r>
            <a:r>
              <a:rPr lang="en-GB" sz="2300"/>
              <a:t> </a:t>
            </a:r>
            <a:r>
              <a:rPr lang="en-GB" sz="2300" err="1"/>
              <a:t>reaguodami</a:t>
            </a:r>
            <a:r>
              <a:rPr lang="en-GB" sz="2300"/>
              <a:t> </a:t>
            </a:r>
            <a:r>
              <a:rPr lang="en-GB" sz="2300" err="1"/>
              <a:t>apsvarstykite</a:t>
            </a:r>
            <a:r>
              <a:rPr lang="en-GB" sz="2300"/>
              <a:t>, </a:t>
            </a:r>
            <a:r>
              <a:rPr lang="en-GB" sz="2300" err="1"/>
              <a:t>stenkitės</a:t>
            </a:r>
            <a:r>
              <a:rPr lang="en-GB" sz="2300"/>
              <a:t> </a:t>
            </a:r>
            <a:r>
              <a:rPr lang="en-GB" sz="2300" err="1"/>
              <a:t>įsijausti</a:t>
            </a:r>
            <a:r>
              <a:rPr lang="en-GB" sz="2300"/>
              <a:t> į tai </a:t>
            </a:r>
            <a:r>
              <a:rPr lang="en-GB" sz="2300" err="1"/>
              <a:t>ką</a:t>
            </a:r>
            <a:r>
              <a:rPr lang="en-GB" sz="2300"/>
              <a:t> </a:t>
            </a:r>
            <a:r>
              <a:rPr lang="en-GB" sz="2300" err="1"/>
              <a:t>jaučia</a:t>
            </a:r>
            <a:r>
              <a:rPr lang="en-GB" sz="2300"/>
              <a:t> </a:t>
            </a:r>
            <a:r>
              <a:rPr lang="en-GB" sz="2300" err="1"/>
              <a:t>jūsų</a:t>
            </a:r>
            <a:r>
              <a:rPr lang="en-GB" sz="2300"/>
              <a:t> </a:t>
            </a:r>
            <a:r>
              <a:rPr lang="en-GB" sz="2300" err="1"/>
              <a:t>mokinys</a:t>
            </a:r>
            <a:r>
              <a:rPr lang="en-GB" sz="2300"/>
              <a:t>.</a:t>
            </a:r>
            <a:endParaRPr/>
          </a:p>
          <a:p>
            <a:pPr>
              <a:buSzPct val="100000"/>
            </a:pPr>
            <a:r>
              <a:rPr lang="en-GB" sz="2300" err="1"/>
              <a:t>Naudokite</a:t>
            </a:r>
            <a:r>
              <a:rPr lang="en-GB" sz="2300"/>
              <a:t> </a:t>
            </a:r>
            <a:r>
              <a:rPr lang="en-GB" sz="2300" err="1"/>
              <a:t>suvokimą</a:t>
            </a:r>
            <a:r>
              <a:rPr lang="en-GB" sz="2300"/>
              <a:t> </a:t>
            </a:r>
            <a:r>
              <a:rPr lang="en-GB" sz="2300" err="1"/>
              <a:t>teigiamai</a:t>
            </a:r>
            <a:r>
              <a:rPr lang="en-GB" sz="2300"/>
              <a:t>.</a:t>
            </a:r>
            <a:endParaRPr/>
          </a:p>
          <a:p>
            <a:pPr>
              <a:buSzPct val="100000"/>
            </a:pPr>
            <a:r>
              <a:rPr lang="en-GB" sz="2300" err="1"/>
              <a:t>Prieš</a:t>
            </a:r>
            <a:r>
              <a:rPr lang="en-GB" sz="2300"/>
              <a:t> </a:t>
            </a:r>
            <a:r>
              <a:rPr lang="en-GB" sz="2300" err="1"/>
              <a:t>reaguodami</a:t>
            </a:r>
            <a:r>
              <a:rPr lang="en-GB" sz="2300"/>
              <a:t>, </a:t>
            </a:r>
            <a:r>
              <a:rPr lang="en-GB" sz="2300" err="1"/>
              <a:t>patvirtinkite</a:t>
            </a:r>
            <a:r>
              <a:rPr lang="en-GB" sz="2300"/>
              <a:t>, </a:t>
            </a:r>
            <a:r>
              <a:rPr lang="en-GB" sz="2300" err="1"/>
              <a:t>kad</a:t>
            </a:r>
            <a:r>
              <a:rPr lang="en-GB" sz="2300"/>
              <a:t> </a:t>
            </a:r>
            <a:r>
              <a:rPr lang="en-GB" sz="2300" err="1"/>
              <a:t>suprantate</a:t>
            </a:r>
            <a:r>
              <a:rPr lang="en-GB" sz="2300"/>
              <a:t>. Toks </a:t>
            </a:r>
            <a:r>
              <a:rPr lang="en-GB" sz="2300" err="1"/>
              <a:t>bendravimas</a:t>
            </a:r>
            <a:r>
              <a:rPr lang="en-GB" sz="2300"/>
              <a:t> </a:t>
            </a:r>
            <a:r>
              <a:rPr lang="en-GB" sz="2300" err="1"/>
              <a:t>ugdo</a:t>
            </a:r>
            <a:r>
              <a:rPr lang="en-GB" sz="2300"/>
              <a:t> </a:t>
            </a:r>
            <a:r>
              <a:rPr lang="en-GB" sz="2300" err="1"/>
              <a:t>pagarbą</a:t>
            </a:r>
            <a:r>
              <a:rPr lang="en-GB" sz="2300"/>
              <a:t> </a:t>
            </a:r>
            <a:r>
              <a:rPr lang="en-GB" sz="2300" err="1"/>
              <a:t>ir</a:t>
            </a:r>
            <a:r>
              <a:rPr lang="en-GB" sz="2300"/>
              <a:t> </a:t>
            </a:r>
            <a:r>
              <a:rPr lang="en-GB" sz="2300" err="1"/>
              <a:t>supratimą</a:t>
            </a:r>
            <a:r>
              <a:rPr lang="en-GB" sz="2300"/>
              <a:t>.</a:t>
            </a:r>
            <a:endParaRPr/>
          </a:p>
        </p:txBody>
      </p:sp>
      <p:pic>
        <p:nvPicPr>
          <p:cNvPr id="494" name="Google Shape;494;p42"/>
          <p:cNvPicPr preferRelativeResize="0"/>
          <p:nvPr/>
        </p:nvPicPr>
        <p:blipFill rotWithShape="1">
          <a:blip r:embed="rId3">
            <a:alphaModFix/>
          </a:blip>
          <a:srcRect/>
          <a:stretch/>
        </p:blipFill>
        <p:spPr>
          <a:xfrm>
            <a:off x="7882758" y="2248625"/>
            <a:ext cx="4309243" cy="298552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4"/>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Autofit/>
          </a:bodyPr>
          <a:lstStyle/>
          <a:p>
            <a:pPr marL="719138" lvl="0" indent="0" algn="l" rtl="0">
              <a:lnSpc>
                <a:spcPct val="90000"/>
              </a:lnSpc>
              <a:spcBef>
                <a:spcPts val="0"/>
              </a:spcBef>
              <a:spcAft>
                <a:spcPts val="0"/>
              </a:spcAft>
              <a:buClr>
                <a:schemeClr val="lt1"/>
              </a:buClr>
              <a:buSzPts val="4000"/>
              <a:buFont typeface="Calibri"/>
              <a:buNone/>
            </a:pPr>
            <a:r>
              <a:rPr lang="lt-LT" sz="4000"/>
              <a:t>Įvadas</a:t>
            </a:r>
            <a:endParaRPr sz="4000"/>
          </a:p>
        </p:txBody>
      </p:sp>
      <p:sp>
        <p:nvSpPr>
          <p:cNvPr id="177" name="Google Shape;177;p4"/>
          <p:cNvSpPr txBox="1">
            <a:spLocks noGrp="1"/>
          </p:cNvSpPr>
          <p:nvPr>
            <p:ph type="body" idx="1"/>
          </p:nvPr>
        </p:nvSpPr>
        <p:spPr>
          <a:xfrm>
            <a:off x="838200" y="1919570"/>
            <a:ext cx="10515600" cy="4351338"/>
          </a:xfrm>
          <a:prstGeom prst="rect">
            <a:avLst/>
          </a:prstGeom>
          <a:noFill/>
          <a:ln>
            <a:noFill/>
          </a:ln>
        </p:spPr>
        <p:txBody>
          <a:bodyPr spcFirstLastPara="1" wrap="square" lIns="91425" tIns="45700" rIns="91425" bIns="45700" anchor="ctr" anchorCtr="0">
            <a:normAutofit lnSpcReduction="10000"/>
          </a:bodyPr>
          <a:lstStyle/>
          <a:p>
            <a:pPr marL="0" indent="0">
              <a:lnSpc>
                <a:spcPct val="90000"/>
              </a:lnSpc>
              <a:spcBef>
                <a:spcPts val="0"/>
              </a:spcBef>
              <a:buSzPts val="2800"/>
              <a:buNone/>
            </a:pPr>
            <a:r>
              <a:rPr lang="en-GB" sz="2600" dirty="0" err="1">
                <a:solidFill>
                  <a:schemeClr val="tx1"/>
                </a:solidFill>
              </a:rPr>
              <a:t>Praėję</a:t>
            </a:r>
            <a:r>
              <a:rPr lang="en-GB" sz="2600" dirty="0">
                <a:solidFill>
                  <a:schemeClr val="tx1"/>
                </a:solidFill>
              </a:rPr>
              <a:t> </a:t>
            </a:r>
            <a:r>
              <a:rPr lang="en-GB" sz="2600" dirty="0" err="1">
                <a:solidFill>
                  <a:schemeClr val="tx1"/>
                </a:solidFill>
              </a:rPr>
              <a:t>šį</a:t>
            </a:r>
            <a:r>
              <a:rPr lang="en-GB" sz="2600" dirty="0">
                <a:solidFill>
                  <a:schemeClr val="tx1"/>
                </a:solidFill>
              </a:rPr>
              <a:t> </a:t>
            </a:r>
            <a:r>
              <a:rPr lang="en-GB" sz="2600" dirty="0" err="1">
                <a:solidFill>
                  <a:schemeClr val="tx1"/>
                </a:solidFill>
              </a:rPr>
              <a:t>skyrių</a:t>
            </a:r>
            <a:r>
              <a:rPr lang="en-GB" sz="2600" dirty="0">
                <a:solidFill>
                  <a:schemeClr val="tx1"/>
                </a:solidFill>
              </a:rPr>
              <a:t>:</a:t>
            </a:r>
            <a:endParaRPr lang="lt-LT" sz="2600" dirty="0">
              <a:solidFill>
                <a:schemeClr val="tx1"/>
              </a:solidFill>
            </a:endParaRPr>
          </a:p>
          <a:p>
            <a:pPr>
              <a:buSzPts val="2000"/>
              <a:buFont typeface="Arial" panose="020B0604020202020204" pitchFamily="34" charset="0"/>
              <a:buChar char="•"/>
            </a:pPr>
            <a:r>
              <a:rPr lang="en-GB" sz="2400" dirty="0" err="1">
                <a:solidFill>
                  <a:schemeClr val="tx1"/>
                </a:solidFill>
              </a:rPr>
              <a:t>Sužinosite</a:t>
            </a:r>
            <a:r>
              <a:rPr lang="en-GB" sz="2400" dirty="0">
                <a:solidFill>
                  <a:schemeClr val="tx1"/>
                </a:solidFill>
              </a:rPr>
              <a:t> </a:t>
            </a:r>
            <a:r>
              <a:rPr lang="en-GB" sz="2400" dirty="0" err="1">
                <a:solidFill>
                  <a:schemeClr val="tx1"/>
                </a:solidFill>
              </a:rPr>
              <a:t>kaip</a:t>
            </a:r>
            <a:r>
              <a:rPr lang="en-GB" sz="2400" dirty="0">
                <a:solidFill>
                  <a:schemeClr val="tx1"/>
                </a:solidFill>
              </a:rPr>
              <a:t> </a:t>
            </a:r>
            <a:r>
              <a:rPr lang="en-GB" sz="2400" dirty="0" err="1">
                <a:solidFill>
                  <a:schemeClr val="tx1"/>
                </a:solidFill>
              </a:rPr>
              <a:t>nesudėtingai</a:t>
            </a:r>
            <a:r>
              <a:rPr lang="en-GB" sz="2400" dirty="0">
                <a:solidFill>
                  <a:schemeClr val="tx1"/>
                </a:solidFill>
              </a:rPr>
              <a:t> </a:t>
            </a:r>
            <a:r>
              <a:rPr lang="en-GB" sz="2400" dirty="0" err="1">
                <a:solidFill>
                  <a:schemeClr val="tx1"/>
                </a:solidFill>
              </a:rPr>
              <a:t>susipažinti</a:t>
            </a:r>
            <a:r>
              <a:rPr lang="en-GB" sz="2400" dirty="0">
                <a:solidFill>
                  <a:schemeClr val="tx1"/>
                </a:solidFill>
              </a:rPr>
              <a:t> </a:t>
            </a:r>
            <a:r>
              <a:rPr lang="en-GB" sz="2400" dirty="0" err="1">
                <a:solidFill>
                  <a:schemeClr val="tx1"/>
                </a:solidFill>
              </a:rPr>
              <a:t>su</a:t>
            </a:r>
            <a:r>
              <a:rPr lang="en-GB" sz="2400" dirty="0">
                <a:solidFill>
                  <a:schemeClr val="tx1"/>
                </a:solidFill>
              </a:rPr>
              <a:t> </a:t>
            </a:r>
            <a:r>
              <a:rPr lang="en-GB" sz="2400" dirty="0" err="1">
                <a:solidFill>
                  <a:schemeClr val="tx1"/>
                </a:solidFill>
              </a:rPr>
              <a:t>mokiniu</a:t>
            </a:r>
            <a:r>
              <a:rPr lang="en-GB" sz="2400" dirty="0">
                <a:solidFill>
                  <a:schemeClr val="tx1"/>
                </a:solidFill>
              </a:rPr>
              <a:t>, </a:t>
            </a:r>
            <a:r>
              <a:rPr lang="en-GB" sz="2400" dirty="0" err="1">
                <a:solidFill>
                  <a:schemeClr val="tx1"/>
                </a:solidFill>
              </a:rPr>
              <a:t>naudojant</a:t>
            </a:r>
            <a:r>
              <a:rPr lang="en-GB" sz="2400" dirty="0">
                <a:solidFill>
                  <a:schemeClr val="tx1"/>
                </a:solidFill>
              </a:rPr>
              <a:t> </a:t>
            </a:r>
            <a:r>
              <a:rPr lang="en-GB" sz="2400" dirty="0" err="1">
                <a:solidFill>
                  <a:schemeClr val="tx1"/>
                </a:solidFill>
              </a:rPr>
              <a:t>įvairias</a:t>
            </a:r>
            <a:r>
              <a:rPr lang="en-GB" sz="2400" dirty="0">
                <a:solidFill>
                  <a:schemeClr val="tx1"/>
                </a:solidFill>
              </a:rPr>
              <a:t> </a:t>
            </a:r>
            <a:r>
              <a:rPr lang="en-GB" sz="2400" dirty="0" err="1">
                <a:solidFill>
                  <a:schemeClr val="tx1"/>
                </a:solidFill>
              </a:rPr>
              <a:t>modulio</a:t>
            </a:r>
            <a:r>
              <a:rPr lang="en-GB" sz="2400" dirty="0">
                <a:solidFill>
                  <a:schemeClr val="tx1"/>
                </a:solidFill>
              </a:rPr>
              <a:t> </a:t>
            </a:r>
            <a:r>
              <a:rPr lang="en-GB" sz="2400" dirty="0" err="1">
                <a:solidFill>
                  <a:schemeClr val="tx1"/>
                </a:solidFill>
              </a:rPr>
              <a:t>veiklas</a:t>
            </a:r>
            <a:r>
              <a:rPr lang="en-GB" sz="2400" dirty="0">
                <a:solidFill>
                  <a:schemeClr val="tx1"/>
                </a:solidFill>
              </a:rPr>
              <a:t>, </a:t>
            </a:r>
            <a:r>
              <a:rPr lang="en-GB" sz="2400" dirty="0" err="1">
                <a:solidFill>
                  <a:schemeClr val="tx1"/>
                </a:solidFill>
              </a:rPr>
              <a:t>kurios</a:t>
            </a:r>
            <a:r>
              <a:rPr lang="en-GB" sz="2400" dirty="0">
                <a:solidFill>
                  <a:schemeClr val="tx1"/>
                </a:solidFill>
              </a:rPr>
              <a:t> </a:t>
            </a:r>
            <a:r>
              <a:rPr lang="en-GB" sz="2400" dirty="0" err="1">
                <a:solidFill>
                  <a:schemeClr val="tx1"/>
                </a:solidFill>
              </a:rPr>
              <a:t>padeda</a:t>
            </a:r>
            <a:r>
              <a:rPr lang="en-GB" sz="2400" dirty="0">
                <a:solidFill>
                  <a:schemeClr val="tx1"/>
                </a:solidFill>
              </a:rPr>
              <a:t> </a:t>
            </a:r>
            <a:r>
              <a:rPr lang="en-GB" sz="2400" dirty="0" err="1">
                <a:solidFill>
                  <a:schemeClr val="tx1"/>
                </a:solidFill>
              </a:rPr>
              <a:t>pažinti</a:t>
            </a:r>
            <a:r>
              <a:rPr lang="en-GB" sz="2400" dirty="0">
                <a:solidFill>
                  <a:schemeClr val="tx1"/>
                </a:solidFill>
              </a:rPr>
              <a:t> </a:t>
            </a:r>
            <a:r>
              <a:rPr lang="en-GB" sz="2400" dirty="0" err="1">
                <a:solidFill>
                  <a:schemeClr val="tx1"/>
                </a:solidFill>
              </a:rPr>
              <a:t>asmenį</a:t>
            </a:r>
            <a:r>
              <a:rPr lang="en-GB" sz="2400" dirty="0">
                <a:solidFill>
                  <a:schemeClr val="tx1"/>
                </a:solidFill>
              </a:rPr>
              <a:t>; </a:t>
            </a:r>
            <a:endParaRPr lang="aa-ET" dirty="0">
              <a:solidFill>
                <a:schemeClr val="tx1"/>
              </a:solidFill>
            </a:endParaRPr>
          </a:p>
          <a:p>
            <a:pPr>
              <a:buSzPts val="2000"/>
              <a:buFont typeface="Arial" panose="020B0604020202020204" pitchFamily="34" charset="0"/>
              <a:buChar char="•"/>
            </a:pPr>
            <a:r>
              <a:rPr lang="en-GB" sz="2400" dirty="0" err="1">
                <a:solidFill>
                  <a:schemeClr val="tx1"/>
                </a:solidFill>
              </a:rPr>
              <a:t>Mokėsite</a:t>
            </a:r>
            <a:r>
              <a:rPr lang="en-GB" sz="2400" dirty="0">
                <a:solidFill>
                  <a:schemeClr val="tx1"/>
                </a:solidFill>
              </a:rPr>
              <a:t> </a:t>
            </a:r>
            <a:r>
              <a:rPr lang="en-GB" sz="2400" dirty="0" err="1">
                <a:solidFill>
                  <a:schemeClr val="tx1"/>
                </a:solidFill>
              </a:rPr>
              <a:t>paaiškinti</a:t>
            </a:r>
            <a:r>
              <a:rPr lang="en-GB" sz="2400" dirty="0">
                <a:solidFill>
                  <a:schemeClr val="tx1"/>
                </a:solidFill>
              </a:rPr>
              <a:t> </a:t>
            </a:r>
            <a:r>
              <a:rPr lang="lt-LT" sz="2400" dirty="0">
                <a:solidFill>
                  <a:schemeClr val="tx1"/>
                </a:solidFill>
              </a:rPr>
              <a:t>mokiniui</a:t>
            </a:r>
            <a:r>
              <a:rPr lang="en-GB" sz="2400" dirty="0">
                <a:solidFill>
                  <a:schemeClr val="tx1"/>
                </a:solidFill>
              </a:rPr>
              <a:t> jo/</a:t>
            </a:r>
            <a:r>
              <a:rPr lang="en-GB" sz="2400" dirty="0" err="1">
                <a:solidFill>
                  <a:schemeClr val="tx1"/>
                </a:solidFill>
              </a:rPr>
              <a:t>jos</a:t>
            </a:r>
            <a:r>
              <a:rPr lang="en-GB" sz="2400" dirty="0">
                <a:solidFill>
                  <a:schemeClr val="tx1"/>
                </a:solidFill>
              </a:rPr>
              <a:t> </a:t>
            </a:r>
            <a:r>
              <a:rPr lang="en-GB" sz="2400" dirty="0" err="1">
                <a:solidFill>
                  <a:schemeClr val="tx1"/>
                </a:solidFill>
              </a:rPr>
              <a:t>vaidmenis</a:t>
            </a:r>
            <a:r>
              <a:rPr lang="en-GB" sz="2400" dirty="0">
                <a:solidFill>
                  <a:schemeClr val="tx1"/>
                </a:solidFill>
              </a:rPr>
              <a:t> </a:t>
            </a:r>
            <a:r>
              <a:rPr lang="en-GB" sz="2400" dirty="0" err="1">
                <a:solidFill>
                  <a:schemeClr val="tx1"/>
                </a:solidFill>
              </a:rPr>
              <a:t>ir</a:t>
            </a:r>
            <a:r>
              <a:rPr lang="en-GB" sz="2400" dirty="0">
                <a:solidFill>
                  <a:schemeClr val="tx1"/>
                </a:solidFill>
              </a:rPr>
              <a:t> </a:t>
            </a:r>
            <a:r>
              <a:rPr lang="en-GB" sz="2400" dirty="0" err="1">
                <a:solidFill>
                  <a:schemeClr val="tx1"/>
                </a:solidFill>
              </a:rPr>
              <a:t>pareigas</a:t>
            </a:r>
            <a:r>
              <a:rPr lang="en-GB" sz="2400" dirty="0">
                <a:solidFill>
                  <a:schemeClr val="tx1"/>
                </a:solidFill>
              </a:rPr>
              <a:t>; </a:t>
            </a:r>
            <a:endParaRPr lang="aa-ET" dirty="0">
              <a:solidFill>
                <a:schemeClr val="tx1"/>
              </a:solidFill>
            </a:endParaRPr>
          </a:p>
          <a:p>
            <a:pPr>
              <a:buSzPts val="2000"/>
              <a:buFont typeface="Arial" panose="020B0604020202020204" pitchFamily="34" charset="0"/>
              <a:buChar char="•"/>
            </a:pPr>
            <a:r>
              <a:rPr lang="lt-LT" sz="2400" dirty="0">
                <a:solidFill>
                  <a:schemeClr val="tx1"/>
                </a:solidFill>
              </a:rPr>
              <a:t>Sužinosite apie </a:t>
            </a:r>
            <a:r>
              <a:rPr lang="en-GB" sz="2400" dirty="0" err="1">
                <a:solidFill>
                  <a:schemeClr val="tx1"/>
                </a:solidFill>
              </a:rPr>
              <a:t>pagrindi</a:t>
            </a:r>
            <a:r>
              <a:rPr lang="lt-LT" sz="2400" dirty="0">
                <a:solidFill>
                  <a:schemeClr val="tx1"/>
                </a:solidFill>
              </a:rPr>
              <a:t>nes</a:t>
            </a:r>
            <a:r>
              <a:rPr lang="en-GB" sz="2400" dirty="0">
                <a:solidFill>
                  <a:schemeClr val="tx1"/>
                </a:solidFill>
              </a:rPr>
              <a:t> </a:t>
            </a:r>
            <a:r>
              <a:rPr lang="lt-LT" sz="2400" dirty="0">
                <a:solidFill>
                  <a:schemeClr val="tx1"/>
                </a:solidFill>
              </a:rPr>
              <a:t>pozityvių</a:t>
            </a:r>
            <a:r>
              <a:rPr lang="en-GB" sz="2400" dirty="0">
                <a:solidFill>
                  <a:schemeClr val="tx1"/>
                </a:solidFill>
              </a:rPr>
              <a:t> </a:t>
            </a:r>
            <a:r>
              <a:rPr lang="en-GB" sz="2400" dirty="0" err="1">
                <a:solidFill>
                  <a:schemeClr val="tx1"/>
                </a:solidFill>
              </a:rPr>
              <a:t>mentorystės</a:t>
            </a:r>
            <a:r>
              <a:rPr lang="en-GB" sz="2400" dirty="0">
                <a:solidFill>
                  <a:schemeClr val="tx1"/>
                </a:solidFill>
              </a:rPr>
              <a:t> </a:t>
            </a:r>
            <a:r>
              <a:rPr lang="en-GB" sz="2400" dirty="0" err="1">
                <a:solidFill>
                  <a:schemeClr val="tx1"/>
                </a:solidFill>
              </a:rPr>
              <a:t>santykių</a:t>
            </a:r>
            <a:r>
              <a:rPr lang="en-GB" sz="2400" dirty="0">
                <a:solidFill>
                  <a:schemeClr val="tx1"/>
                </a:solidFill>
              </a:rPr>
              <a:t> </a:t>
            </a:r>
            <a:r>
              <a:rPr lang="lt-LT" sz="2400" dirty="0">
                <a:solidFill>
                  <a:schemeClr val="tx1"/>
                </a:solidFill>
              </a:rPr>
              <a:t>ypatybes </a:t>
            </a:r>
            <a:r>
              <a:rPr lang="en-GB" sz="2400" dirty="0" err="1">
                <a:solidFill>
                  <a:schemeClr val="tx1"/>
                </a:solidFill>
              </a:rPr>
              <a:t>ir</a:t>
            </a:r>
            <a:r>
              <a:rPr lang="en-GB" sz="2400" dirty="0">
                <a:solidFill>
                  <a:schemeClr val="tx1"/>
                </a:solidFill>
              </a:rPr>
              <a:t> </a:t>
            </a:r>
            <a:r>
              <a:rPr lang="lt-LT" sz="2400" dirty="0">
                <a:solidFill>
                  <a:schemeClr val="tx1"/>
                </a:solidFill>
              </a:rPr>
              <a:t>efektyvaus</a:t>
            </a:r>
            <a:r>
              <a:rPr lang="en-GB" sz="2400" dirty="0">
                <a:solidFill>
                  <a:schemeClr val="tx1"/>
                </a:solidFill>
              </a:rPr>
              <a:t> </a:t>
            </a:r>
            <a:r>
              <a:rPr lang="en-GB" sz="2400" dirty="0" err="1">
                <a:solidFill>
                  <a:schemeClr val="tx1"/>
                </a:solidFill>
              </a:rPr>
              <a:t>mentoriaus</a:t>
            </a:r>
            <a:r>
              <a:rPr lang="en-GB" sz="2400" dirty="0">
                <a:solidFill>
                  <a:schemeClr val="tx1"/>
                </a:solidFill>
              </a:rPr>
              <a:t> </a:t>
            </a:r>
            <a:r>
              <a:rPr lang="en-GB" sz="2400" dirty="0" err="1">
                <a:solidFill>
                  <a:schemeClr val="tx1"/>
                </a:solidFill>
              </a:rPr>
              <a:t>elgesio</a:t>
            </a:r>
            <a:r>
              <a:rPr lang="en-GB" sz="2400" dirty="0">
                <a:solidFill>
                  <a:schemeClr val="tx1"/>
                </a:solidFill>
              </a:rPr>
              <a:t> </a:t>
            </a:r>
            <a:r>
              <a:rPr lang="en-GB" sz="2400" dirty="0" err="1">
                <a:solidFill>
                  <a:schemeClr val="tx1"/>
                </a:solidFill>
              </a:rPr>
              <a:t>elementus</a:t>
            </a:r>
            <a:r>
              <a:rPr lang="en-GB" sz="2400" dirty="0">
                <a:solidFill>
                  <a:schemeClr val="tx1"/>
                </a:solidFill>
              </a:rPr>
              <a:t>;</a:t>
            </a:r>
            <a:endParaRPr lang="aa-ET" dirty="0">
              <a:solidFill>
                <a:schemeClr val="tx1"/>
              </a:solidFill>
            </a:endParaRPr>
          </a:p>
          <a:p>
            <a:pPr>
              <a:buSzPts val="2000"/>
              <a:buFont typeface="Arial" panose="020B0604020202020204" pitchFamily="34" charset="0"/>
              <a:buChar char="•"/>
            </a:pPr>
            <a:r>
              <a:rPr lang="en-GB" sz="2400" dirty="0" err="1">
                <a:solidFill>
                  <a:schemeClr val="tx1"/>
                </a:solidFill>
              </a:rPr>
              <a:t>Galėsite</a:t>
            </a:r>
            <a:r>
              <a:rPr lang="en-GB" sz="2400" dirty="0">
                <a:solidFill>
                  <a:schemeClr val="tx1"/>
                </a:solidFill>
              </a:rPr>
              <a:t> </a:t>
            </a:r>
            <a:r>
              <a:rPr lang="en-GB" sz="2400" dirty="0" err="1">
                <a:solidFill>
                  <a:schemeClr val="tx1"/>
                </a:solidFill>
              </a:rPr>
              <a:t>paaiškinti</a:t>
            </a:r>
            <a:r>
              <a:rPr lang="en-GB" sz="2400" dirty="0">
                <a:solidFill>
                  <a:schemeClr val="tx1"/>
                </a:solidFill>
              </a:rPr>
              <a:t> </a:t>
            </a:r>
            <a:r>
              <a:rPr lang="en-GB" sz="2400" dirty="0" err="1">
                <a:solidFill>
                  <a:schemeClr val="tx1"/>
                </a:solidFill>
              </a:rPr>
              <a:t>mokiniui</a:t>
            </a:r>
            <a:r>
              <a:rPr lang="en-GB" sz="2400" dirty="0">
                <a:solidFill>
                  <a:schemeClr val="tx1"/>
                </a:solidFill>
              </a:rPr>
              <a:t> </a:t>
            </a:r>
            <a:r>
              <a:rPr lang="en-GB" sz="2400" dirty="0" err="1">
                <a:solidFill>
                  <a:schemeClr val="tx1"/>
                </a:solidFill>
              </a:rPr>
              <a:t>apie</a:t>
            </a:r>
            <a:r>
              <a:rPr lang="en-GB" sz="2400" dirty="0">
                <a:solidFill>
                  <a:schemeClr val="tx1"/>
                </a:solidFill>
              </a:rPr>
              <a:t> </a:t>
            </a:r>
            <a:r>
              <a:rPr lang="en-GB" sz="2400" dirty="0" err="1">
                <a:solidFill>
                  <a:schemeClr val="tx1"/>
                </a:solidFill>
              </a:rPr>
              <a:t>emocijų</a:t>
            </a:r>
            <a:r>
              <a:rPr lang="en-GB" sz="2400" dirty="0">
                <a:solidFill>
                  <a:schemeClr val="tx1"/>
                </a:solidFill>
              </a:rPr>
              <a:t> </a:t>
            </a:r>
            <a:r>
              <a:rPr lang="en-GB" sz="2400" dirty="0" err="1">
                <a:solidFill>
                  <a:schemeClr val="tx1"/>
                </a:solidFill>
              </a:rPr>
              <a:t>reguliavimo</a:t>
            </a:r>
            <a:r>
              <a:rPr lang="en-GB" sz="2400" dirty="0">
                <a:solidFill>
                  <a:schemeClr val="tx1"/>
                </a:solidFill>
              </a:rPr>
              <a:t> </a:t>
            </a:r>
            <a:r>
              <a:rPr lang="en-GB" sz="2400" dirty="0" err="1">
                <a:solidFill>
                  <a:schemeClr val="tx1"/>
                </a:solidFill>
              </a:rPr>
              <a:t>įgūdžius</a:t>
            </a:r>
            <a:r>
              <a:rPr lang="en-GB" sz="2400" dirty="0">
                <a:solidFill>
                  <a:schemeClr val="tx1"/>
                </a:solidFill>
              </a:rPr>
              <a:t>; </a:t>
            </a:r>
            <a:endParaRPr lang="aa-ET" dirty="0">
              <a:solidFill>
                <a:schemeClr val="tx1"/>
              </a:solidFill>
            </a:endParaRPr>
          </a:p>
          <a:p>
            <a:pPr>
              <a:buSzPts val="2000"/>
              <a:buFont typeface="Arial" panose="020B0604020202020204" pitchFamily="34" charset="0"/>
              <a:buChar char="•"/>
            </a:pPr>
            <a:r>
              <a:rPr lang="en-GB" sz="2400" dirty="0" err="1">
                <a:solidFill>
                  <a:schemeClr val="tx1"/>
                </a:solidFill>
              </a:rPr>
              <a:t>Galėsite</a:t>
            </a:r>
            <a:r>
              <a:rPr lang="en-GB" sz="2400" dirty="0">
                <a:solidFill>
                  <a:schemeClr val="tx1"/>
                </a:solidFill>
              </a:rPr>
              <a:t> </a:t>
            </a:r>
            <a:r>
              <a:rPr lang="en-GB" sz="2400" dirty="0" err="1">
                <a:solidFill>
                  <a:schemeClr val="tx1"/>
                </a:solidFill>
              </a:rPr>
              <a:t>paaiškinti</a:t>
            </a:r>
            <a:r>
              <a:rPr lang="en-GB" sz="2400" dirty="0">
                <a:solidFill>
                  <a:schemeClr val="tx1"/>
                </a:solidFill>
              </a:rPr>
              <a:t> </a:t>
            </a:r>
            <a:r>
              <a:rPr lang="en-GB" sz="2400" dirty="0" err="1">
                <a:solidFill>
                  <a:schemeClr val="tx1"/>
                </a:solidFill>
              </a:rPr>
              <a:t>mokiniui</a:t>
            </a:r>
            <a:r>
              <a:rPr lang="en-GB" sz="2400" dirty="0">
                <a:solidFill>
                  <a:schemeClr val="tx1"/>
                </a:solidFill>
              </a:rPr>
              <a:t> </a:t>
            </a:r>
            <a:r>
              <a:rPr lang="en-GB" sz="2400" dirty="0" err="1">
                <a:solidFill>
                  <a:schemeClr val="tx1"/>
                </a:solidFill>
              </a:rPr>
              <a:t>apie</a:t>
            </a:r>
            <a:r>
              <a:rPr lang="en-GB" sz="2400" dirty="0">
                <a:solidFill>
                  <a:schemeClr val="tx1"/>
                </a:solidFill>
              </a:rPr>
              <a:t> </a:t>
            </a:r>
            <a:r>
              <a:rPr lang="en-GB" sz="2400" dirty="0" err="1">
                <a:solidFill>
                  <a:schemeClr val="tx1"/>
                </a:solidFill>
              </a:rPr>
              <a:t>derybas</a:t>
            </a:r>
            <a:r>
              <a:rPr lang="en-GB" sz="2400" dirty="0">
                <a:solidFill>
                  <a:schemeClr val="tx1"/>
                </a:solidFill>
              </a:rPr>
              <a:t>, </a:t>
            </a:r>
            <a:r>
              <a:rPr lang="en-GB" sz="2400" dirty="0" err="1">
                <a:solidFill>
                  <a:schemeClr val="tx1"/>
                </a:solidFill>
              </a:rPr>
              <a:t>tarpininkavimą</a:t>
            </a:r>
            <a:r>
              <a:rPr lang="en-GB" sz="2400" dirty="0">
                <a:solidFill>
                  <a:schemeClr val="tx1"/>
                </a:solidFill>
              </a:rPr>
              <a:t> </a:t>
            </a:r>
            <a:r>
              <a:rPr lang="en-GB" sz="2400" dirty="0" err="1">
                <a:solidFill>
                  <a:schemeClr val="tx1"/>
                </a:solidFill>
              </a:rPr>
              <a:t>ir</a:t>
            </a:r>
            <a:r>
              <a:rPr lang="en-GB" sz="2400" dirty="0">
                <a:solidFill>
                  <a:schemeClr val="tx1"/>
                </a:solidFill>
              </a:rPr>
              <a:t> </a:t>
            </a:r>
            <a:r>
              <a:rPr lang="en-GB" sz="2400" dirty="0" err="1">
                <a:solidFill>
                  <a:schemeClr val="tx1"/>
                </a:solidFill>
              </a:rPr>
              <a:t>konfliktų</a:t>
            </a:r>
            <a:r>
              <a:rPr lang="en-GB" sz="2400" dirty="0">
                <a:solidFill>
                  <a:schemeClr val="tx1"/>
                </a:solidFill>
              </a:rPr>
              <a:t> </a:t>
            </a:r>
            <a:r>
              <a:rPr lang="en-GB" sz="2400" dirty="0" err="1">
                <a:solidFill>
                  <a:schemeClr val="tx1"/>
                </a:solidFill>
              </a:rPr>
              <a:t>sprendimą</a:t>
            </a:r>
            <a:r>
              <a:rPr lang="en-GB" sz="2400" dirty="0">
                <a:solidFill>
                  <a:schemeClr val="tx1"/>
                </a:solidFill>
              </a:rPr>
              <a:t>;</a:t>
            </a:r>
            <a:endParaRPr lang="aa-ET" dirty="0">
              <a:solidFill>
                <a:schemeClr val="tx1"/>
              </a:solidFill>
            </a:endParaRPr>
          </a:p>
          <a:p>
            <a:pPr>
              <a:buSzPts val="2000"/>
              <a:buFont typeface="Arial" panose="020B0604020202020204" pitchFamily="34" charset="0"/>
              <a:buChar char="•"/>
            </a:pPr>
            <a:r>
              <a:rPr lang="en-GB" sz="2400" dirty="0" err="1">
                <a:solidFill>
                  <a:schemeClr val="tx1"/>
                </a:solidFill>
              </a:rPr>
              <a:t>Sužinosite</a:t>
            </a:r>
            <a:r>
              <a:rPr lang="en-GB" sz="2400" dirty="0">
                <a:solidFill>
                  <a:schemeClr val="tx1"/>
                </a:solidFill>
              </a:rPr>
              <a:t> </a:t>
            </a:r>
            <a:r>
              <a:rPr lang="en-GB" sz="2400" dirty="0" err="1">
                <a:solidFill>
                  <a:schemeClr val="tx1"/>
                </a:solidFill>
              </a:rPr>
              <a:t>kaip</a:t>
            </a:r>
            <a:r>
              <a:rPr lang="en-GB" sz="2400" dirty="0">
                <a:solidFill>
                  <a:schemeClr val="tx1"/>
                </a:solidFill>
              </a:rPr>
              <a:t> </a:t>
            </a:r>
            <a:r>
              <a:rPr lang="en-GB" sz="2400" dirty="0" err="1">
                <a:solidFill>
                  <a:schemeClr val="tx1"/>
                </a:solidFill>
              </a:rPr>
              <a:t>supažindinti</a:t>
            </a:r>
            <a:r>
              <a:rPr lang="en-GB" sz="2400" dirty="0">
                <a:solidFill>
                  <a:schemeClr val="tx1"/>
                </a:solidFill>
              </a:rPr>
              <a:t> </a:t>
            </a:r>
            <a:r>
              <a:rPr lang="en-GB" sz="2400" dirty="0" err="1">
                <a:solidFill>
                  <a:schemeClr val="tx1"/>
                </a:solidFill>
              </a:rPr>
              <a:t>mokinį</a:t>
            </a:r>
            <a:r>
              <a:rPr lang="en-GB" sz="2400" dirty="0">
                <a:solidFill>
                  <a:schemeClr val="tx1"/>
                </a:solidFill>
              </a:rPr>
              <a:t> </a:t>
            </a:r>
            <a:r>
              <a:rPr lang="en-GB" sz="2400" dirty="0" err="1">
                <a:solidFill>
                  <a:schemeClr val="tx1"/>
                </a:solidFill>
              </a:rPr>
              <a:t>su</a:t>
            </a:r>
            <a:r>
              <a:rPr lang="en-GB" sz="2400" dirty="0">
                <a:solidFill>
                  <a:schemeClr val="tx1"/>
                </a:solidFill>
              </a:rPr>
              <a:t> </a:t>
            </a:r>
            <a:r>
              <a:rPr lang="en-GB" sz="2400" dirty="0" err="1">
                <a:solidFill>
                  <a:schemeClr val="tx1"/>
                </a:solidFill>
              </a:rPr>
              <a:t>pagrindiniais</a:t>
            </a:r>
            <a:r>
              <a:rPr lang="en-GB" sz="2400" dirty="0">
                <a:solidFill>
                  <a:schemeClr val="tx1"/>
                </a:solidFill>
              </a:rPr>
              <a:t> </a:t>
            </a:r>
            <a:r>
              <a:rPr lang="en-GB" sz="2400" dirty="0" err="1">
                <a:solidFill>
                  <a:schemeClr val="tx1"/>
                </a:solidFill>
              </a:rPr>
              <a:t>elementais</a:t>
            </a:r>
            <a:r>
              <a:rPr lang="en-GB" sz="2400" dirty="0">
                <a:solidFill>
                  <a:schemeClr val="tx1"/>
                </a:solidFill>
              </a:rPr>
              <a:t>, </a:t>
            </a:r>
            <a:r>
              <a:rPr lang="en-GB" sz="2400" dirty="0" err="1">
                <a:solidFill>
                  <a:schemeClr val="tx1"/>
                </a:solidFill>
              </a:rPr>
              <a:t>kaip</a:t>
            </a:r>
            <a:r>
              <a:rPr lang="en-GB" sz="2400" dirty="0">
                <a:solidFill>
                  <a:schemeClr val="tx1"/>
                </a:solidFill>
              </a:rPr>
              <a:t> </a:t>
            </a:r>
            <a:r>
              <a:rPr lang="en-GB" sz="2400" dirty="0" err="1">
                <a:solidFill>
                  <a:schemeClr val="tx1"/>
                </a:solidFill>
              </a:rPr>
              <a:t>sukurti</a:t>
            </a:r>
            <a:r>
              <a:rPr lang="en-GB" sz="2400" dirty="0">
                <a:solidFill>
                  <a:schemeClr val="tx1"/>
                </a:solidFill>
              </a:rPr>
              <a:t> </a:t>
            </a:r>
            <a:r>
              <a:rPr lang="en-GB" sz="2400" dirty="0" err="1">
                <a:solidFill>
                  <a:schemeClr val="tx1"/>
                </a:solidFill>
              </a:rPr>
              <a:t>efektyvius</a:t>
            </a:r>
            <a:r>
              <a:rPr lang="en-GB" sz="2400" dirty="0">
                <a:solidFill>
                  <a:schemeClr val="tx1"/>
                </a:solidFill>
              </a:rPr>
              <a:t> </a:t>
            </a:r>
            <a:r>
              <a:rPr lang="en-GB" sz="2400" dirty="0" err="1">
                <a:solidFill>
                  <a:schemeClr val="tx1"/>
                </a:solidFill>
              </a:rPr>
              <a:t>santykius</a:t>
            </a:r>
            <a:r>
              <a:rPr lang="en-GB" sz="2400" dirty="0">
                <a:solidFill>
                  <a:schemeClr val="tx1"/>
                </a:solidFill>
              </a:rPr>
              <a:t> </a:t>
            </a:r>
            <a:r>
              <a:rPr lang="en-GB" sz="2400" dirty="0" err="1">
                <a:solidFill>
                  <a:schemeClr val="tx1"/>
                </a:solidFill>
              </a:rPr>
              <a:t>ir</a:t>
            </a:r>
            <a:r>
              <a:rPr lang="en-GB" sz="2400" dirty="0">
                <a:solidFill>
                  <a:schemeClr val="tx1"/>
                </a:solidFill>
              </a:rPr>
              <a:t> </a:t>
            </a:r>
            <a:r>
              <a:rPr lang="en-GB" sz="2400" dirty="0" err="1">
                <a:solidFill>
                  <a:schemeClr val="tx1"/>
                </a:solidFill>
              </a:rPr>
              <a:t>išplėsti</a:t>
            </a:r>
            <a:r>
              <a:rPr lang="en-GB" sz="2400" dirty="0">
                <a:solidFill>
                  <a:schemeClr val="tx1"/>
                </a:solidFill>
              </a:rPr>
              <a:t> </a:t>
            </a:r>
            <a:r>
              <a:rPr lang="en-GB" sz="2400" dirty="0" err="1">
                <a:solidFill>
                  <a:schemeClr val="tx1"/>
                </a:solidFill>
              </a:rPr>
              <a:t>pažinčių</a:t>
            </a:r>
            <a:r>
              <a:rPr lang="en-GB" sz="2400" dirty="0">
                <a:solidFill>
                  <a:schemeClr val="tx1"/>
                </a:solidFill>
              </a:rPr>
              <a:t> </a:t>
            </a:r>
            <a:r>
              <a:rPr lang="en-GB" sz="2400" dirty="0" err="1">
                <a:solidFill>
                  <a:schemeClr val="tx1"/>
                </a:solidFill>
              </a:rPr>
              <a:t>ratą</a:t>
            </a:r>
            <a:r>
              <a:rPr lang="en-GB" sz="2400" dirty="0">
                <a:solidFill>
                  <a:schemeClr val="tx1"/>
                </a:solidFill>
              </a:rPr>
              <a:t>.</a:t>
            </a:r>
            <a:endParaRPr lang="aa-ET" dirty="0">
              <a:solidFill>
                <a:schemeClr val="tx1"/>
              </a:solidFill>
            </a:endParaRPr>
          </a:p>
          <a:p>
            <a:pPr marL="0" lvl="0" indent="0" algn="l" rtl="0">
              <a:lnSpc>
                <a:spcPct val="100000"/>
              </a:lnSpc>
              <a:spcBef>
                <a:spcPts val="800"/>
              </a:spcBef>
              <a:spcAft>
                <a:spcPts val="0"/>
              </a:spcAft>
              <a:buSzPts val="2000"/>
              <a:buNone/>
            </a:pPr>
            <a:endParaRPr sz="2000" dirty="0"/>
          </a:p>
        </p:txBody>
      </p:sp>
    </p:spTree>
    <p:extLst>
      <p:ext uri="{BB962C8B-B14F-4D97-AF65-F5344CB8AC3E}">
        <p14:creationId xmlns:p14="http://schemas.microsoft.com/office/powerpoint/2010/main" val="9079086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3"/>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5170">
              <a:buSzPts val="4400"/>
            </a:pPr>
            <a:r>
              <a:rPr lang="en-GB" err="1"/>
              <a:t>Mūsų</a:t>
            </a:r>
            <a:r>
              <a:rPr lang="en-GB"/>
              <a:t> </a:t>
            </a:r>
            <a:r>
              <a:rPr lang="en-GB" err="1"/>
              <a:t>realybė</a:t>
            </a:r>
            <a:endParaRPr lang="lt-LT" err="1"/>
          </a:p>
        </p:txBody>
      </p:sp>
      <p:sp>
        <p:nvSpPr>
          <p:cNvPr id="501" name="Google Shape;501;p4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indent="0">
              <a:buNone/>
            </a:pPr>
            <a:r>
              <a:rPr lang="en-GB"/>
              <a:t>ELGESYS</a:t>
            </a:r>
          </a:p>
          <a:p>
            <a:pPr marL="342900"/>
            <a:r>
              <a:rPr lang="en-GB" sz="2200"/>
              <a:t>Kai </a:t>
            </a:r>
            <a:r>
              <a:rPr lang="en-GB" sz="2200" err="1"/>
              <a:t>užmegsite</a:t>
            </a:r>
            <a:r>
              <a:rPr lang="en-GB" sz="2200"/>
              <a:t> </a:t>
            </a:r>
            <a:r>
              <a:rPr lang="en-GB" sz="2200" err="1"/>
              <a:t>santykius</a:t>
            </a:r>
            <a:r>
              <a:rPr lang="en-GB" sz="2200"/>
              <a:t> </a:t>
            </a:r>
            <a:r>
              <a:rPr lang="en-GB" sz="2200" err="1"/>
              <a:t>su</a:t>
            </a:r>
            <a:r>
              <a:rPr lang="en-GB" sz="2200"/>
              <a:t> </a:t>
            </a:r>
            <a:r>
              <a:rPr lang="en-GB" sz="2200" err="1"/>
              <a:t>savo</a:t>
            </a:r>
            <a:r>
              <a:rPr lang="en-GB" sz="2200"/>
              <a:t> </a:t>
            </a:r>
            <a:r>
              <a:rPr lang="en-GB" sz="2200" err="1"/>
              <a:t>mokiniu</a:t>
            </a:r>
            <a:r>
              <a:rPr lang="en-GB" sz="2200"/>
              <a:t>, </a:t>
            </a:r>
            <a:r>
              <a:rPr lang="en-GB" sz="2200" err="1"/>
              <a:t>jums</a:t>
            </a:r>
            <a:r>
              <a:rPr lang="en-GB" sz="2200"/>
              <a:t> </a:t>
            </a:r>
            <a:r>
              <a:rPr lang="en-GB" sz="2200" err="1"/>
              <a:t>gali</a:t>
            </a:r>
            <a:r>
              <a:rPr lang="en-GB" sz="2200"/>
              <a:t> </a:t>
            </a:r>
            <a:r>
              <a:rPr lang="en-GB" sz="2200" err="1"/>
              <a:t>būti</a:t>
            </a:r>
            <a:r>
              <a:rPr lang="en-GB" sz="2200"/>
              <a:t> </a:t>
            </a:r>
            <a:r>
              <a:rPr lang="en-GB" sz="2200" err="1"/>
              <a:t>neaišku</a:t>
            </a:r>
            <a:r>
              <a:rPr lang="en-GB" sz="2200"/>
              <a:t>, </a:t>
            </a:r>
            <a:r>
              <a:rPr lang="en-GB" sz="2200" err="1"/>
              <a:t>kaip</a:t>
            </a:r>
            <a:r>
              <a:rPr lang="en-GB" sz="2200"/>
              <a:t> </a:t>
            </a:r>
            <a:r>
              <a:rPr lang="en-GB" sz="2200" err="1"/>
              <a:t>su</a:t>
            </a:r>
            <a:r>
              <a:rPr lang="en-GB" sz="2200"/>
              <a:t> </a:t>
            </a:r>
            <a:r>
              <a:rPr lang="en-GB" sz="2200" err="1"/>
              <a:t>juo</a:t>
            </a:r>
            <a:r>
              <a:rPr lang="en-GB" sz="2200"/>
              <a:t> </a:t>
            </a:r>
            <a:r>
              <a:rPr lang="en-GB" sz="2200" err="1"/>
              <a:t>ar</a:t>
            </a:r>
            <a:r>
              <a:rPr lang="en-GB" sz="2200"/>
              <a:t> </a:t>
            </a:r>
            <a:r>
              <a:rPr lang="en-GB" sz="2200" err="1"/>
              <a:t>ja</a:t>
            </a:r>
            <a:r>
              <a:rPr lang="en-GB" sz="2200"/>
              <a:t> </a:t>
            </a:r>
            <a:r>
              <a:rPr lang="en-GB" sz="2200" err="1"/>
              <a:t>bendrauti</a:t>
            </a:r>
            <a:r>
              <a:rPr lang="en-GB" sz="2200"/>
              <a:t>. Jūs </a:t>
            </a:r>
            <a:r>
              <a:rPr lang="en-GB" sz="2200" err="1"/>
              <a:t>abu</a:t>
            </a:r>
            <a:r>
              <a:rPr lang="en-GB" sz="2200"/>
              <a:t> </a:t>
            </a:r>
            <a:r>
              <a:rPr lang="en-GB" sz="2200" err="1"/>
              <a:t>bandysite</a:t>
            </a:r>
            <a:r>
              <a:rPr lang="en-GB" sz="2200"/>
              <a:t> </a:t>
            </a:r>
            <a:r>
              <a:rPr lang="en-GB" sz="2200" err="1"/>
              <a:t>nustatyti</a:t>
            </a:r>
            <a:r>
              <a:rPr lang="en-GB" sz="2200"/>
              <a:t> </a:t>
            </a:r>
            <a:r>
              <a:rPr lang="en-GB" sz="2200" err="1"/>
              <a:t>savo</a:t>
            </a:r>
            <a:r>
              <a:rPr lang="en-GB" sz="2200"/>
              <a:t> </a:t>
            </a:r>
            <a:r>
              <a:rPr lang="en-GB" sz="2200" err="1"/>
              <a:t>vaidmenis</a:t>
            </a:r>
            <a:r>
              <a:rPr lang="en-GB" sz="2200"/>
              <a:t>.</a:t>
            </a:r>
            <a:endParaRPr lang="en-GB"/>
          </a:p>
          <a:p>
            <a:pPr marL="342900"/>
            <a:r>
              <a:rPr lang="en-GB" sz="2200"/>
              <a:t>Vienas </a:t>
            </a:r>
            <a:r>
              <a:rPr lang="en-GB" sz="2200" err="1"/>
              <a:t>iš</a:t>
            </a:r>
            <a:r>
              <a:rPr lang="en-GB" sz="2200"/>
              <a:t> </a:t>
            </a:r>
            <a:r>
              <a:rPr lang="en-GB" sz="2200" err="1"/>
              <a:t>būdų</a:t>
            </a:r>
            <a:r>
              <a:rPr lang="en-GB" sz="2200"/>
              <a:t> tai </a:t>
            </a:r>
            <a:r>
              <a:rPr lang="en-GB" sz="2200" err="1"/>
              <a:t>padaryti</a:t>
            </a:r>
            <a:r>
              <a:rPr lang="en-GB" sz="2200"/>
              <a:t> </a:t>
            </a:r>
            <a:r>
              <a:rPr lang="en-GB" sz="2200" err="1"/>
              <a:t>yra</a:t>
            </a:r>
            <a:r>
              <a:rPr lang="en-GB" sz="2200"/>
              <a:t> </a:t>
            </a:r>
            <a:r>
              <a:rPr lang="en-GB" sz="2200" err="1"/>
              <a:t>elgesys</a:t>
            </a:r>
            <a:r>
              <a:rPr lang="en-GB" sz="2200"/>
              <a:t>, </a:t>
            </a:r>
            <a:r>
              <a:rPr lang="en-GB" sz="2200" err="1"/>
              <a:t>kurį</a:t>
            </a:r>
            <a:r>
              <a:rPr lang="en-GB" sz="2200"/>
              <a:t> </a:t>
            </a:r>
            <a:r>
              <a:rPr lang="en-GB" sz="2200" err="1"/>
              <a:t>jūs</a:t>
            </a:r>
            <a:r>
              <a:rPr lang="en-GB" sz="2200"/>
              <a:t> </a:t>
            </a:r>
            <a:r>
              <a:rPr lang="en-GB" sz="2200" err="1"/>
              <a:t>abu</a:t>
            </a:r>
            <a:r>
              <a:rPr lang="en-GB" sz="2200"/>
              <a:t> </a:t>
            </a:r>
            <a:r>
              <a:rPr lang="en-GB" sz="2200" err="1"/>
              <a:t>prisiimate</a:t>
            </a:r>
            <a:r>
              <a:rPr lang="en-GB" sz="2200"/>
              <a:t> </a:t>
            </a:r>
            <a:r>
              <a:rPr lang="en-GB" sz="2200" err="1"/>
              <a:t>bendraudami</a:t>
            </a:r>
            <a:r>
              <a:rPr lang="en-GB" sz="2200"/>
              <a:t> </a:t>
            </a:r>
            <a:r>
              <a:rPr lang="en-GB" sz="2200" err="1"/>
              <a:t>vienas</a:t>
            </a:r>
            <a:r>
              <a:rPr lang="en-GB" sz="2200"/>
              <a:t> </a:t>
            </a:r>
            <a:r>
              <a:rPr lang="en-GB" sz="2200" err="1"/>
              <a:t>su</a:t>
            </a:r>
            <a:r>
              <a:rPr lang="en-GB" sz="2200"/>
              <a:t> </a:t>
            </a:r>
            <a:r>
              <a:rPr lang="en-GB" sz="2200" err="1"/>
              <a:t>kitu</a:t>
            </a:r>
            <a:r>
              <a:rPr lang="en-GB" sz="2200"/>
              <a:t>.</a:t>
            </a:r>
            <a:endParaRPr lang="en-GB"/>
          </a:p>
          <a:p>
            <a:pPr marL="342900"/>
            <a:r>
              <a:rPr lang="en-GB" sz="2200" err="1"/>
              <a:t>Būdamas</a:t>
            </a:r>
            <a:r>
              <a:rPr lang="en-GB" sz="2200"/>
              <a:t> </a:t>
            </a:r>
            <a:r>
              <a:rPr lang="en-GB" sz="2200" err="1"/>
              <a:t>mentorius</a:t>
            </a:r>
            <a:r>
              <a:rPr lang="en-GB" sz="2200"/>
              <a:t>, </a:t>
            </a:r>
            <a:r>
              <a:rPr lang="en-GB" sz="2200" err="1"/>
              <a:t>santykiuose</a:t>
            </a:r>
            <a:r>
              <a:rPr lang="en-GB" sz="2200"/>
              <a:t> </a:t>
            </a:r>
            <a:r>
              <a:rPr lang="en-GB" sz="2200" err="1"/>
              <a:t>greičiausiai</a:t>
            </a:r>
            <a:r>
              <a:rPr lang="en-GB" sz="2200"/>
              <a:t> </a:t>
            </a:r>
            <a:r>
              <a:rPr lang="en-GB" sz="2200" err="1"/>
              <a:t>imsitės</a:t>
            </a:r>
            <a:r>
              <a:rPr lang="en-GB" sz="2200"/>
              <a:t> </a:t>
            </a:r>
            <a:r>
              <a:rPr lang="en-GB" sz="2200" err="1"/>
              <a:t>lyderio</a:t>
            </a:r>
            <a:r>
              <a:rPr lang="en-GB" sz="2200"/>
              <a:t> </a:t>
            </a:r>
            <a:r>
              <a:rPr lang="en-GB" sz="2200" err="1"/>
              <a:t>vaidmens</a:t>
            </a:r>
            <a:r>
              <a:rPr lang="en-GB" sz="2200"/>
              <a:t>. </a:t>
            </a:r>
            <a:r>
              <a:rPr lang="en-GB" sz="2200" err="1"/>
              <a:t>Jūsų</a:t>
            </a:r>
            <a:r>
              <a:rPr lang="en-GB" sz="2200"/>
              <a:t> </a:t>
            </a:r>
            <a:r>
              <a:rPr lang="en-GB" sz="2200" err="1"/>
              <a:t>mokinys</a:t>
            </a:r>
            <a:r>
              <a:rPr lang="en-GB" sz="2200"/>
              <a:t>, </a:t>
            </a:r>
            <a:r>
              <a:rPr lang="en-GB" sz="2200" err="1"/>
              <a:t>nebūdamas</a:t>
            </a:r>
            <a:r>
              <a:rPr lang="en-GB" sz="2200"/>
              <a:t> </a:t>
            </a:r>
            <a:r>
              <a:rPr lang="en-GB" sz="2200" err="1"/>
              <a:t>tikras</a:t>
            </a:r>
            <a:r>
              <a:rPr lang="en-GB" sz="2200"/>
              <a:t> </a:t>
            </a:r>
            <a:r>
              <a:rPr lang="en-GB" sz="2200" err="1"/>
              <a:t>dėl</a:t>
            </a:r>
            <a:r>
              <a:rPr lang="en-GB" sz="2200"/>
              <a:t> </a:t>
            </a:r>
            <a:r>
              <a:rPr lang="en-GB" sz="2200" err="1"/>
              <a:t>savo</a:t>
            </a:r>
            <a:r>
              <a:rPr lang="en-GB" sz="2200"/>
              <a:t> </a:t>
            </a:r>
            <a:r>
              <a:rPr lang="en-GB" sz="2200" err="1"/>
              <a:t>padėties</a:t>
            </a:r>
            <a:r>
              <a:rPr lang="en-GB" sz="2200"/>
              <a:t>, </a:t>
            </a:r>
            <a:r>
              <a:rPr lang="en-GB" sz="2200" err="1"/>
              <a:t>gali</a:t>
            </a:r>
            <a:r>
              <a:rPr lang="en-GB" sz="2200"/>
              <a:t> </a:t>
            </a:r>
            <a:r>
              <a:rPr lang="en-GB" sz="2200" err="1"/>
              <a:t>turėti</a:t>
            </a:r>
            <a:r>
              <a:rPr lang="en-GB" sz="2200"/>
              <a:t> </a:t>
            </a:r>
            <a:r>
              <a:rPr lang="en-GB" sz="2200" err="1"/>
              <a:t>pasyvaus</a:t>
            </a:r>
            <a:r>
              <a:rPr lang="en-GB" sz="2200"/>
              <a:t> </a:t>
            </a:r>
            <a:r>
              <a:rPr lang="en-GB" sz="2200" err="1"/>
              <a:t>dalyvio</a:t>
            </a:r>
            <a:r>
              <a:rPr lang="en-GB" sz="2200"/>
              <a:t> </a:t>
            </a:r>
            <a:r>
              <a:rPr lang="en-GB" sz="2200" err="1"/>
              <a:t>bruožus</a:t>
            </a:r>
            <a:r>
              <a:rPr lang="en-GB" sz="2200"/>
              <a:t>.</a:t>
            </a:r>
            <a:endParaRPr lang="en-GB"/>
          </a:p>
          <a:p>
            <a:pPr marL="342900" lvl="0" algn="l">
              <a:lnSpc>
                <a:spcPct val="100000"/>
              </a:lnSpc>
              <a:spcBef>
                <a:spcPts val="800"/>
              </a:spcBef>
              <a:spcAft>
                <a:spcPts val="0"/>
              </a:spcAft>
            </a:pPr>
            <a:r>
              <a:rPr lang="en-GB" sz="2200"/>
              <a:t>Kad </a:t>
            </a:r>
            <a:r>
              <a:rPr lang="en-GB" sz="2200" err="1"/>
              <a:t>išvengtumėte</a:t>
            </a:r>
            <a:r>
              <a:rPr lang="en-GB" sz="2200"/>
              <a:t> </a:t>
            </a:r>
            <a:r>
              <a:rPr lang="en-GB" sz="2200" err="1"/>
              <a:t>šių</a:t>
            </a:r>
            <a:r>
              <a:rPr lang="en-GB" sz="2200"/>
              <a:t> </a:t>
            </a:r>
            <a:r>
              <a:rPr lang="en-GB" sz="2200" err="1"/>
              <a:t>subtilių</a:t>
            </a:r>
            <a:r>
              <a:rPr lang="en-GB" sz="2200"/>
              <a:t> </a:t>
            </a:r>
            <a:r>
              <a:rPr lang="en-GB" sz="2200" err="1"/>
              <a:t>sabotažo</a:t>
            </a:r>
            <a:r>
              <a:rPr lang="en-GB" sz="2200"/>
              <a:t> </a:t>
            </a:r>
            <a:r>
              <a:rPr lang="en-GB" sz="2200" err="1"/>
              <a:t>formų</a:t>
            </a:r>
            <a:r>
              <a:rPr lang="en-GB" sz="2200"/>
              <a:t> </a:t>
            </a:r>
            <a:r>
              <a:rPr lang="en-GB" sz="2200" err="1"/>
              <a:t>jūsų</a:t>
            </a:r>
            <a:r>
              <a:rPr lang="en-GB" sz="2200"/>
              <a:t> </a:t>
            </a:r>
            <a:r>
              <a:rPr lang="en-GB" sz="2200" err="1"/>
              <a:t>mentorystės</a:t>
            </a:r>
            <a:r>
              <a:rPr lang="en-GB" sz="2200"/>
              <a:t> </a:t>
            </a:r>
            <a:r>
              <a:rPr lang="en-GB" sz="2200" err="1"/>
              <a:t>santykiuose</a:t>
            </a:r>
            <a:r>
              <a:rPr lang="en-GB" sz="2200"/>
              <a:t>, </a:t>
            </a:r>
            <a:r>
              <a:rPr lang="en-GB" sz="2200" err="1"/>
              <a:t>svarbu</a:t>
            </a:r>
            <a:r>
              <a:rPr lang="en-GB" sz="2200"/>
              <a:t> </a:t>
            </a:r>
            <a:r>
              <a:rPr lang="en-GB" sz="2200" err="1"/>
              <a:t>kalbėtis</a:t>
            </a:r>
            <a:r>
              <a:rPr lang="en-GB" sz="2200"/>
              <a:t> </a:t>
            </a:r>
            <a:r>
              <a:rPr lang="en-GB" sz="2200" err="1"/>
              <a:t>ir</a:t>
            </a:r>
            <a:r>
              <a:rPr lang="en-GB" sz="2200"/>
              <a:t> </a:t>
            </a:r>
            <a:r>
              <a:rPr lang="en-GB" sz="2200" err="1"/>
              <a:t>nustatyti</a:t>
            </a:r>
            <a:r>
              <a:rPr lang="en-GB" sz="2200"/>
              <a:t>, ko </a:t>
            </a:r>
            <a:r>
              <a:rPr lang="en-GB" sz="2200" err="1"/>
              <a:t>jūs</a:t>
            </a:r>
            <a:r>
              <a:rPr lang="en-GB" sz="2200"/>
              <a:t> </a:t>
            </a:r>
            <a:r>
              <a:rPr lang="en-GB" sz="2200" err="1"/>
              <a:t>abu</a:t>
            </a:r>
            <a:r>
              <a:rPr lang="en-GB" sz="2200"/>
              <a:t> </a:t>
            </a:r>
            <a:r>
              <a:rPr lang="en-GB" sz="2200" err="1"/>
              <a:t>tikitės</a:t>
            </a:r>
            <a:r>
              <a:rPr lang="en-GB" sz="2200"/>
              <a:t> </a:t>
            </a:r>
            <a:r>
              <a:rPr lang="en-GB" sz="2200" err="1"/>
              <a:t>sulaukti</a:t>
            </a:r>
            <a:r>
              <a:rPr lang="en-GB" sz="2200"/>
              <a:t>...</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45"/>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5170"/>
            <a:r>
              <a:rPr lang="lt" b="0"/>
              <a:t>Pasyvaus elgesio suvokimas</a:t>
            </a:r>
            <a:endParaRPr lang="lt-LT"/>
          </a:p>
        </p:txBody>
      </p:sp>
      <p:sp>
        <p:nvSpPr>
          <p:cNvPr id="515" name="Google Shape;515;p45"/>
          <p:cNvSpPr txBox="1">
            <a:spLocks noGrp="1"/>
          </p:cNvSpPr>
          <p:nvPr>
            <p:ph type="body" idx="1"/>
          </p:nvPr>
        </p:nvSpPr>
        <p:spPr>
          <a:xfrm>
            <a:off x="852212" y="2230001"/>
            <a:ext cx="6904422" cy="3902785"/>
          </a:xfrm>
          <a:prstGeom prst="rect">
            <a:avLst/>
          </a:prstGeom>
          <a:noFill/>
          <a:ln>
            <a:noFill/>
          </a:ln>
        </p:spPr>
        <p:txBody>
          <a:bodyPr spcFirstLastPara="1" wrap="square" lIns="91425" tIns="45700" rIns="91425" bIns="45700" anchor="t" anchorCtr="0">
            <a:noAutofit/>
          </a:bodyPr>
          <a:lstStyle/>
          <a:p>
            <a:pPr marL="0" indent="0">
              <a:lnSpc>
                <a:spcPct val="107915"/>
              </a:lnSpc>
              <a:spcBef>
                <a:spcPts val="0"/>
              </a:spcBef>
              <a:buNone/>
            </a:pPr>
            <a:r>
              <a:rPr lang="en-GB" b="1" err="1"/>
              <a:t>Pasyvus</a:t>
            </a:r>
            <a:r>
              <a:rPr lang="en-GB" b="1"/>
              <a:t> </a:t>
            </a:r>
            <a:r>
              <a:rPr lang="en-GB" b="1" err="1"/>
              <a:t>elgesys</a:t>
            </a:r>
            <a:r>
              <a:rPr lang="en-GB" b="1"/>
              <a:t> </a:t>
            </a:r>
            <a:r>
              <a:rPr lang="en-GB" b="1" err="1"/>
              <a:t>apima</a:t>
            </a:r>
            <a:r>
              <a:rPr lang="en-GB" b="1"/>
              <a:t>:</a:t>
            </a:r>
            <a:endParaRPr lang="lt-LT" b="1"/>
          </a:p>
          <a:p>
            <a:pPr>
              <a:buSzPts val="2400"/>
            </a:pPr>
            <a:r>
              <a:rPr lang="en-GB" sz="2400" err="1"/>
              <a:t>žmogus</a:t>
            </a:r>
            <a:r>
              <a:rPr lang="en-GB" sz="2400"/>
              <a:t> </a:t>
            </a:r>
            <a:r>
              <a:rPr lang="en-GB" sz="2400" err="1"/>
              <a:t>atvirai</a:t>
            </a:r>
            <a:r>
              <a:rPr lang="en-GB" sz="2400"/>
              <a:t> </a:t>
            </a:r>
            <a:r>
              <a:rPr lang="en-GB" sz="2400" err="1"/>
              <a:t>neišreiškia</a:t>
            </a:r>
            <a:r>
              <a:rPr lang="en-GB" sz="2400"/>
              <a:t> </a:t>
            </a:r>
            <a:r>
              <a:rPr lang="en-GB" sz="2400" err="1"/>
              <a:t>savo</a:t>
            </a:r>
            <a:r>
              <a:rPr lang="en-GB" sz="2400"/>
              <a:t> </a:t>
            </a:r>
            <a:r>
              <a:rPr lang="en-GB" sz="2400" err="1"/>
              <a:t>minčių</a:t>
            </a:r>
            <a:r>
              <a:rPr lang="en-GB" sz="2400"/>
              <a:t> </a:t>
            </a:r>
            <a:r>
              <a:rPr lang="en-GB" sz="2400" err="1"/>
              <a:t>ir</a:t>
            </a:r>
            <a:r>
              <a:rPr lang="en-GB" sz="2400"/>
              <a:t> </a:t>
            </a:r>
            <a:r>
              <a:rPr lang="en-GB" sz="2400" err="1"/>
              <a:t>jausmų</a:t>
            </a:r>
            <a:r>
              <a:rPr lang="en-GB" sz="2400"/>
              <a:t>; </a:t>
            </a:r>
            <a:endParaRPr lang="en-GB"/>
          </a:p>
          <a:p>
            <a:pPr>
              <a:buSzPts val="2400"/>
            </a:pPr>
            <a:r>
              <a:rPr lang="en-GB" sz="2400" err="1"/>
              <a:t>priima</a:t>
            </a:r>
            <a:r>
              <a:rPr lang="en-GB" sz="2400"/>
              <a:t> </a:t>
            </a:r>
            <a:r>
              <a:rPr lang="en-GB" sz="2400" err="1"/>
              <a:t>dalykus</a:t>
            </a:r>
            <a:r>
              <a:rPr lang="en-GB" sz="2400"/>
              <a:t> </a:t>
            </a:r>
            <a:r>
              <a:rPr lang="en-GB" sz="2400" err="1"/>
              <a:t>asmeniškai</a:t>
            </a:r>
            <a:r>
              <a:rPr lang="en-GB" sz="2400"/>
              <a:t>;</a:t>
            </a:r>
            <a:endParaRPr lang="en-GB"/>
          </a:p>
          <a:p>
            <a:pPr>
              <a:buSzPts val="2400"/>
            </a:pPr>
            <a:r>
              <a:rPr lang="en-GB" sz="2400" err="1"/>
              <a:t>nerimauja</a:t>
            </a:r>
            <a:r>
              <a:rPr lang="en-GB" sz="2400"/>
              <a:t>;</a:t>
            </a:r>
            <a:endParaRPr lang="en-GB"/>
          </a:p>
          <a:p>
            <a:pPr>
              <a:buSzPts val="2400"/>
            </a:pPr>
            <a:r>
              <a:rPr lang="en-GB" sz="2400" err="1"/>
              <a:t>leidžia</a:t>
            </a:r>
            <a:r>
              <a:rPr lang="en-GB" sz="2400"/>
              <a:t> </a:t>
            </a:r>
            <a:r>
              <a:rPr lang="en-GB" sz="2400" err="1"/>
              <a:t>kitam</a:t>
            </a:r>
            <a:r>
              <a:rPr lang="en-GB" sz="2400"/>
              <a:t> </a:t>
            </a:r>
            <a:r>
              <a:rPr lang="en-GB" sz="2400" err="1"/>
              <a:t>pasirinkti</a:t>
            </a:r>
            <a:r>
              <a:rPr lang="en-GB" sz="2400"/>
              <a:t> </a:t>
            </a:r>
            <a:r>
              <a:rPr lang="en-GB" sz="2400" err="1"/>
              <a:t>už</a:t>
            </a:r>
            <a:r>
              <a:rPr lang="en-GB" sz="2400"/>
              <a:t> </a:t>
            </a:r>
            <a:r>
              <a:rPr lang="en-GB" sz="2400" err="1"/>
              <a:t>jį</a:t>
            </a:r>
            <a:r>
              <a:rPr lang="en-GB" sz="2400"/>
              <a:t> </a:t>
            </a:r>
            <a:r>
              <a:rPr lang="en-GB" sz="2400" err="1"/>
              <a:t>ar</a:t>
            </a:r>
            <a:r>
              <a:rPr lang="en-GB" sz="2400"/>
              <a:t> </a:t>
            </a:r>
            <a:r>
              <a:rPr lang="en-GB" sz="2400" err="1"/>
              <a:t>ją</a:t>
            </a:r>
            <a:r>
              <a:rPr lang="en-GB" sz="2400"/>
              <a:t>;</a:t>
            </a:r>
            <a:endParaRPr lang="en-GB"/>
          </a:p>
          <a:p>
            <a:pPr>
              <a:buSzPts val="2400"/>
            </a:pPr>
            <a:r>
              <a:rPr lang="en-GB" sz="2400" err="1"/>
              <a:t>dažnai</a:t>
            </a:r>
            <a:r>
              <a:rPr lang="en-GB" sz="2400"/>
              <a:t> </a:t>
            </a:r>
            <a:r>
              <a:rPr lang="en-GB" sz="2400" err="1"/>
              <a:t>nepasiekia</a:t>
            </a:r>
            <a:r>
              <a:rPr lang="en-GB" sz="2400"/>
              <a:t> </a:t>
            </a:r>
            <a:r>
              <a:rPr lang="en-GB" sz="2400" err="1"/>
              <a:t>savo</a:t>
            </a:r>
            <a:r>
              <a:rPr lang="en-GB" sz="2400"/>
              <a:t> </a:t>
            </a:r>
            <a:r>
              <a:rPr lang="en-GB" sz="2400" err="1"/>
              <a:t>tikslų</a:t>
            </a:r>
            <a:r>
              <a:rPr lang="en-GB" sz="2400"/>
              <a:t>.</a:t>
            </a:r>
            <a:endParaRPr/>
          </a:p>
        </p:txBody>
      </p:sp>
      <p:pic>
        <p:nvPicPr>
          <p:cNvPr id="2" name="Picture 2" descr="A picture containing text&#10;&#10;Description automatically generated">
            <a:extLst>
              <a:ext uri="{FF2B5EF4-FFF2-40B4-BE49-F238E27FC236}">
                <a16:creationId xmlns:a16="http://schemas.microsoft.com/office/drawing/2014/main" id="{714FA756-EBC0-0A56-10A2-04ABDADDDA98}"/>
              </a:ext>
            </a:extLst>
          </p:cNvPr>
          <p:cNvPicPr>
            <a:picLocks noChangeAspect="1"/>
          </p:cNvPicPr>
          <p:nvPr/>
        </p:nvPicPr>
        <p:blipFill>
          <a:blip r:embed="rId3"/>
          <a:stretch>
            <a:fillRect/>
          </a:stretch>
        </p:blipFill>
        <p:spPr>
          <a:xfrm>
            <a:off x="7756634" y="2230001"/>
            <a:ext cx="3895286" cy="2332138"/>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46"/>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5170"/>
            <a:r>
              <a:rPr lang="lt" b="0"/>
              <a:t>Pasyvios sąveikos</a:t>
            </a:r>
            <a:endParaRPr lang="lt-LT"/>
          </a:p>
        </p:txBody>
      </p:sp>
      <p:sp>
        <p:nvSpPr>
          <p:cNvPr id="522" name="Google Shape;522;p46"/>
          <p:cNvSpPr txBox="1">
            <a:spLocks noGrp="1"/>
          </p:cNvSpPr>
          <p:nvPr>
            <p:ph type="body" idx="1"/>
          </p:nvPr>
        </p:nvSpPr>
        <p:spPr>
          <a:xfrm>
            <a:off x="802278" y="1255787"/>
            <a:ext cx="5891049" cy="3755614"/>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0"/>
              </a:spcAft>
              <a:buClr>
                <a:schemeClr val="dk1"/>
              </a:buClr>
              <a:buSzPts val="1100"/>
              <a:buFont typeface="Arial"/>
              <a:buNone/>
            </a:pPr>
            <a:endParaRPr lang="lt-LT">
              <a:latin typeface="Arimo"/>
              <a:ea typeface="Arimo"/>
              <a:cs typeface="Arimo"/>
            </a:endParaRPr>
          </a:p>
          <a:p>
            <a:pPr marL="0" indent="0">
              <a:lnSpc>
                <a:spcPct val="107915"/>
              </a:lnSpc>
              <a:buNone/>
            </a:pPr>
            <a:r>
              <a:rPr lang="en-GB" b="1" err="1">
                <a:ea typeface="Arimo"/>
                <a:sym typeface="Arimo"/>
              </a:rPr>
              <a:t>Šios</a:t>
            </a:r>
            <a:r>
              <a:rPr lang="en-GB" b="1">
                <a:ea typeface="Arimo"/>
                <a:sym typeface="Arimo"/>
              </a:rPr>
              <a:t> </a:t>
            </a:r>
            <a:r>
              <a:rPr lang="en-GB" b="1" err="1">
                <a:ea typeface="Arimo"/>
                <a:sym typeface="Arimo"/>
              </a:rPr>
              <a:t>savybės</a:t>
            </a:r>
            <a:r>
              <a:rPr lang="en-GB" b="1">
                <a:ea typeface="Arimo"/>
                <a:sym typeface="Arimo"/>
              </a:rPr>
              <a:t> </a:t>
            </a:r>
            <a:r>
              <a:rPr lang="en-GB" b="1" err="1">
                <a:ea typeface="Arimo"/>
                <a:sym typeface="Arimo"/>
              </a:rPr>
              <a:t>gali</a:t>
            </a:r>
            <a:r>
              <a:rPr lang="en-GB" b="1">
                <a:ea typeface="Arimo"/>
                <a:sym typeface="Arimo"/>
              </a:rPr>
              <a:t> </a:t>
            </a:r>
            <a:r>
              <a:rPr lang="en-GB" b="1" err="1">
                <a:ea typeface="Arimo"/>
                <a:sym typeface="Arimo"/>
              </a:rPr>
              <a:t>pakenkti</a:t>
            </a:r>
            <a:r>
              <a:rPr lang="en-GB" b="1">
                <a:ea typeface="Arimo"/>
                <a:sym typeface="Arimo"/>
              </a:rPr>
              <a:t> </a:t>
            </a:r>
            <a:r>
              <a:rPr lang="en-GB" b="1" err="1">
                <a:ea typeface="Arimo"/>
                <a:sym typeface="Arimo"/>
              </a:rPr>
              <a:t>santykiams</a:t>
            </a:r>
            <a:r>
              <a:rPr lang="en-GB" b="1">
                <a:ea typeface="Arimo"/>
                <a:sym typeface="Arimo"/>
              </a:rPr>
              <a:t>. </a:t>
            </a:r>
            <a:endParaRPr/>
          </a:p>
          <a:p>
            <a:pPr marL="0" indent="0">
              <a:lnSpc>
                <a:spcPct val="107915"/>
              </a:lnSpc>
              <a:buNone/>
            </a:pPr>
            <a:r>
              <a:rPr lang="en-GB" b="1" err="1">
                <a:ea typeface="Arimo"/>
                <a:sym typeface="Arimo"/>
              </a:rPr>
              <a:t>Susidurdamas</a:t>
            </a:r>
            <a:r>
              <a:rPr lang="en-GB" b="1">
                <a:ea typeface="Arimo"/>
                <a:sym typeface="Arimo"/>
              </a:rPr>
              <a:t> </a:t>
            </a:r>
            <a:r>
              <a:rPr lang="en-GB" b="1" err="1">
                <a:ea typeface="Arimo"/>
                <a:sym typeface="Arimo"/>
              </a:rPr>
              <a:t>su</a:t>
            </a:r>
            <a:r>
              <a:rPr lang="en-GB" b="1">
                <a:ea typeface="Arimo"/>
                <a:sym typeface="Arimo"/>
              </a:rPr>
              <a:t> </a:t>
            </a:r>
            <a:r>
              <a:rPr lang="en-GB" b="1" err="1">
                <a:ea typeface="Arimo"/>
                <a:sym typeface="Arimo"/>
              </a:rPr>
              <a:t>pasyvia</a:t>
            </a:r>
            <a:r>
              <a:rPr lang="en-GB" b="1">
                <a:ea typeface="Arimo"/>
                <a:sym typeface="Arimo"/>
              </a:rPr>
              <a:t> </a:t>
            </a:r>
            <a:r>
              <a:rPr lang="en-GB" b="1" err="1">
                <a:ea typeface="Arimo"/>
                <a:sym typeface="Arimo"/>
              </a:rPr>
              <a:t>sąveika</a:t>
            </a:r>
            <a:r>
              <a:rPr lang="en-GB" b="1">
                <a:ea typeface="Arimo"/>
                <a:sym typeface="Arimo"/>
              </a:rPr>
              <a:t> </a:t>
            </a:r>
            <a:r>
              <a:rPr lang="en-GB" b="1" err="1">
                <a:ea typeface="Arimo"/>
                <a:sym typeface="Arimo"/>
              </a:rPr>
              <a:t>galite</a:t>
            </a:r>
            <a:r>
              <a:rPr lang="en-GB" b="1">
                <a:ea typeface="Arimo"/>
                <a:sym typeface="Arimo"/>
              </a:rPr>
              <a:t>:</a:t>
            </a:r>
            <a:endParaRPr lang="en-GB">
              <a:ea typeface="Arimo"/>
            </a:endParaRPr>
          </a:p>
          <a:p>
            <a:pPr marL="285750" indent="-285750">
              <a:lnSpc>
                <a:spcPct val="107915"/>
              </a:lnSpc>
            </a:pPr>
            <a:r>
              <a:rPr lang="en-GB" err="1">
                <a:ea typeface="Arimo"/>
                <a:sym typeface="Arimo"/>
              </a:rPr>
              <a:t>jaustis</a:t>
            </a:r>
            <a:r>
              <a:rPr lang="en-GB">
                <a:ea typeface="Arimo"/>
                <a:sym typeface="Arimo"/>
              </a:rPr>
              <a:t> </a:t>
            </a:r>
            <a:r>
              <a:rPr lang="en-GB" err="1">
                <a:ea typeface="Arimo"/>
                <a:sym typeface="Arimo"/>
              </a:rPr>
              <a:t>kaltas</a:t>
            </a:r>
            <a:r>
              <a:rPr lang="en-GB">
                <a:ea typeface="Arimo"/>
                <a:sym typeface="Arimo"/>
              </a:rPr>
              <a:t>;</a:t>
            </a:r>
            <a:endParaRPr lang="en-GB">
              <a:ea typeface="Arimo"/>
            </a:endParaRPr>
          </a:p>
          <a:p>
            <a:pPr marL="285750" indent="-285750">
              <a:lnSpc>
                <a:spcPct val="107915"/>
              </a:lnSpc>
            </a:pPr>
            <a:r>
              <a:rPr lang="en-GB" err="1">
                <a:ea typeface="Arimo"/>
                <a:sym typeface="Arimo"/>
              </a:rPr>
              <a:t>supykti</a:t>
            </a:r>
            <a:r>
              <a:rPr lang="en-GB">
                <a:ea typeface="Arimo"/>
                <a:sym typeface="Arimo"/>
              </a:rPr>
              <a:t>; </a:t>
            </a:r>
            <a:endParaRPr lang="en-GB">
              <a:ea typeface="Arimo"/>
            </a:endParaRPr>
          </a:p>
          <a:p>
            <a:pPr marL="285750" indent="-285750">
              <a:lnSpc>
                <a:spcPct val="107915"/>
              </a:lnSpc>
            </a:pPr>
            <a:r>
              <a:rPr lang="en-GB" err="1">
                <a:ea typeface="Arimo"/>
                <a:sym typeface="Arimo"/>
              </a:rPr>
              <a:t>pasiekti</a:t>
            </a:r>
            <a:r>
              <a:rPr lang="en-GB">
                <a:ea typeface="Arimo"/>
                <a:sym typeface="Arimo"/>
              </a:rPr>
              <a:t> </a:t>
            </a:r>
            <a:r>
              <a:rPr lang="en-GB" err="1">
                <a:ea typeface="Arimo"/>
                <a:sym typeface="Arimo"/>
              </a:rPr>
              <a:t>tikslą</a:t>
            </a:r>
            <a:r>
              <a:rPr lang="en-GB">
                <a:ea typeface="Arimo"/>
                <a:sym typeface="Arimo"/>
              </a:rPr>
              <a:t> </a:t>
            </a:r>
            <a:r>
              <a:rPr lang="en-GB" err="1">
                <a:ea typeface="Arimo"/>
                <a:sym typeface="Arimo"/>
              </a:rPr>
              <a:t>auklėtinio</a:t>
            </a:r>
            <a:r>
              <a:rPr lang="en-GB">
                <a:ea typeface="Arimo"/>
                <a:sym typeface="Arimo"/>
              </a:rPr>
              <a:t> </a:t>
            </a:r>
            <a:r>
              <a:rPr lang="en-GB" err="1">
                <a:ea typeface="Arimo"/>
                <a:sym typeface="Arimo"/>
              </a:rPr>
              <a:t>sąskaita</a:t>
            </a:r>
            <a:r>
              <a:rPr lang="en-GB">
                <a:ea typeface="Arimo"/>
                <a:sym typeface="Arimo"/>
              </a:rPr>
              <a:t>.</a:t>
            </a:r>
            <a:endParaRPr/>
          </a:p>
        </p:txBody>
      </p:sp>
      <p:pic>
        <p:nvPicPr>
          <p:cNvPr id="3" name="Picture 3" descr="A picture containing text, device, gauge&#10;&#10;Description automatically generated">
            <a:extLst>
              <a:ext uri="{FF2B5EF4-FFF2-40B4-BE49-F238E27FC236}">
                <a16:creationId xmlns:a16="http://schemas.microsoft.com/office/drawing/2014/main" id="{27374495-C701-0026-28C0-F3B2D7DA775B}"/>
              </a:ext>
            </a:extLst>
          </p:cNvPr>
          <p:cNvPicPr>
            <a:picLocks noChangeAspect="1"/>
          </p:cNvPicPr>
          <p:nvPr/>
        </p:nvPicPr>
        <p:blipFill>
          <a:blip r:embed="rId3"/>
          <a:stretch>
            <a:fillRect/>
          </a:stretch>
        </p:blipFill>
        <p:spPr>
          <a:xfrm>
            <a:off x="6640285" y="1711982"/>
            <a:ext cx="5548210" cy="3805949"/>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47"/>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5170"/>
            <a:r>
              <a:rPr lang="lt" b="0"/>
              <a:t>Pasyvios sąveikos</a:t>
            </a:r>
            <a:endParaRPr lang="lt-LT"/>
          </a:p>
        </p:txBody>
      </p:sp>
      <p:sp>
        <p:nvSpPr>
          <p:cNvPr id="529" name="Google Shape;529;p47"/>
          <p:cNvSpPr txBox="1">
            <a:spLocks noGrp="1"/>
          </p:cNvSpPr>
          <p:nvPr>
            <p:ph type="body" idx="1"/>
          </p:nvPr>
        </p:nvSpPr>
        <p:spPr>
          <a:xfrm>
            <a:off x="779584" y="1690666"/>
            <a:ext cx="10254459" cy="4351200"/>
          </a:xfrm>
          <a:prstGeom prst="rect">
            <a:avLst/>
          </a:prstGeom>
          <a:noFill/>
          <a:ln>
            <a:noFill/>
          </a:ln>
        </p:spPr>
        <p:txBody>
          <a:bodyPr spcFirstLastPara="1" wrap="square" lIns="91425" tIns="45700" rIns="91425" bIns="45700" anchor="t" anchorCtr="0">
            <a:normAutofit/>
          </a:bodyPr>
          <a:lstStyle/>
          <a:p>
            <a:pPr marL="0" lvl="0" indent="0" algn="l" rtl="0">
              <a:lnSpc>
                <a:spcPct val="107916"/>
              </a:lnSpc>
              <a:spcBef>
                <a:spcPts val="0"/>
              </a:spcBef>
              <a:spcAft>
                <a:spcPts val="0"/>
              </a:spcAft>
              <a:buClr>
                <a:schemeClr val="dk1"/>
              </a:buClr>
              <a:buSzPts val="1100"/>
              <a:buFont typeface="Arial"/>
              <a:buNone/>
            </a:pPr>
            <a:endParaRPr sz="1300">
              <a:latin typeface="Arimo"/>
              <a:ea typeface="Arimo"/>
              <a:cs typeface="Arimo"/>
              <a:sym typeface="Arimo"/>
            </a:endParaRPr>
          </a:p>
          <a:p>
            <a:pPr marL="0" indent="0">
              <a:lnSpc>
                <a:spcPct val="107915"/>
              </a:lnSpc>
              <a:buNone/>
            </a:pPr>
            <a:r>
              <a:rPr lang="en-GB" b="1">
                <a:ea typeface="Arimo"/>
                <a:sym typeface="Arimo"/>
              </a:rPr>
              <a:t>Jei </a:t>
            </a:r>
            <a:r>
              <a:rPr lang="en-GB" b="1" err="1">
                <a:ea typeface="Arimo"/>
                <a:sym typeface="Arimo"/>
              </a:rPr>
              <a:t>jūsų</a:t>
            </a:r>
            <a:r>
              <a:rPr lang="en-GB" b="1">
                <a:ea typeface="Arimo"/>
                <a:sym typeface="Arimo"/>
              </a:rPr>
              <a:t> </a:t>
            </a:r>
            <a:r>
              <a:rPr lang="en-GB" b="1" err="1">
                <a:ea typeface="Arimo"/>
                <a:sym typeface="Arimo"/>
              </a:rPr>
              <a:t>mokinys</a:t>
            </a:r>
            <a:r>
              <a:rPr lang="en-GB" b="1">
                <a:ea typeface="Arimo"/>
                <a:sym typeface="Arimo"/>
              </a:rPr>
              <a:t> </a:t>
            </a:r>
            <a:r>
              <a:rPr lang="en-GB" b="1" err="1">
                <a:ea typeface="Arimo"/>
                <a:sym typeface="Arimo"/>
              </a:rPr>
              <a:t>neturi</a:t>
            </a:r>
            <a:r>
              <a:rPr lang="en-GB" b="1">
                <a:ea typeface="Arimo"/>
                <a:sym typeface="Arimo"/>
              </a:rPr>
              <a:t> </a:t>
            </a:r>
            <a:r>
              <a:rPr lang="en-GB" b="1" err="1">
                <a:ea typeface="Arimo"/>
                <a:sym typeface="Arimo"/>
              </a:rPr>
              <a:t>patirties</a:t>
            </a:r>
            <a:r>
              <a:rPr lang="en-GB" b="1">
                <a:ea typeface="Arimo"/>
                <a:sym typeface="Arimo"/>
              </a:rPr>
              <a:t> </a:t>
            </a:r>
            <a:r>
              <a:rPr lang="en-GB" b="1" err="1">
                <a:ea typeface="Arimo"/>
                <a:sym typeface="Arimo"/>
              </a:rPr>
              <a:t>su</a:t>
            </a:r>
            <a:r>
              <a:rPr lang="en-GB" b="1">
                <a:ea typeface="Arimo"/>
                <a:sym typeface="Arimo"/>
              </a:rPr>
              <a:t> </a:t>
            </a:r>
            <a:r>
              <a:rPr lang="en-GB" b="1" err="1">
                <a:ea typeface="Arimo"/>
                <a:sym typeface="Arimo"/>
              </a:rPr>
              <a:t>profesionalais</a:t>
            </a:r>
            <a:r>
              <a:rPr lang="en-GB" b="1">
                <a:ea typeface="Arimo"/>
                <a:sym typeface="Arimo"/>
              </a:rPr>
              <a:t>, </a:t>
            </a:r>
            <a:r>
              <a:rPr lang="en-GB" b="1" err="1">
                <a:ea typeface="Arimo"/>
                <a:sym typeface="Arimo"/>
              </a:rPr>
              <a:t>kurie</a:t>
            </a:r>
            <a:r>
              <a:rPr lang="en-GB" b="1">
                <a:ea typeface="Arimo"/>
                <a:sym typeface="Arimo"/>
              </a:rPr>
              <a:t> </a:t>
            </a:r>
            <a:r>
              <a:rPr lang="en-GB" b="1" err="1">
                <a:ea typeface="Arimo"/>
                <a:sym typeface="Arimo"/>
              </a:rPr>
              <a:t>demonstruoja</a:t>
            </a:r>
            <a:r>
              <a:rPr lang="en-GB" b="1">
                <a:ea typeface="Arimo"/>
                <a:sym typeface="Arimo"/>
              </a:rPr>
              <a:t> </a:t>
            </a:r>
            <a:r>
              <a:rPr lang="en-GB" b="1" err="1">
                <a:ea typeface="Arimo"/>
                <a:sym typeface="Arimo"/>
              </a:rPr>
              <a:t>tokį</a:t>
            </a:r>
            <a:r>
              <a:rPr lang="en-GB" b="1">
                <a:ea typeface="Arimo"/>
                <a:sym typeface="Arimo"/>
              </a:rPr>
              <a:t> </a:t>
            </a:r>
            <a:r>
              <a:rPr lang="en-GB" b="1" err="1">
                <a:ea typeface="Arimo"/>
                <a:sym typeface="Arimo"/>
              </a:rPr>
              <a:t>elgesį</a:t>
            </a:r>
            <a:r>
              <a:rPr lang="en-GB" b="1">
                <a:ea typeface="Arimo"/>
                <a:sym typeface="Arimo"/>
              </a:rPr>
              <a:t>, </a:t>
            </a:r>
            <a:r>
              <a:rPr lang="en-GB" b="1" err="1">
                <a:ea typeface="Arimo"/>
                <a:sym typeface="Arimo"/>
              </a:rPr>
              <a:t>jis</a:t>
            </a:r>
            <a:r>
              <a:rPr lang="en-GB" b="1">
                <a:ea typeface="Arimo"/>
                <a:sym typeface="Arimo"/>
              </a:rPr>
              <a:t> </a:t>
            </a:r>
            <a:r>
              <a:rPr lang="en-GB" b="1" err="1">
                <a:ea typeface="Arimo"/>
                <a:sym typeface="Arimo"/>
              </a:rPr>
              <a:t>gali</a:t>
            </a:r>
            <a:r>
              <a:rPr lang="en-GB" b="1">
                <a:ea typeface="Arimo"/>
                <a:sym typeface="Arimo"/>
              </a:rPr>
              <a:t>:</a:t>
            </a:r>
            <a:endParaRPr b="1"/>
          </a:p>
          <a:p>
            <a:pPr>
              <a:buNone/>
            </a:pPr>
            <a:r>
              <a:rPr lang="en-GB">
                <a:ea typeface="Arimo"/>
                <a:sym typeface="Arimo"/>
              </a:rPr>
              <a:t>• </a:t>
            </a:r>
            <a:r>
              <a:rPr lang="en-GB" err="1">
                <a:ea typeface="Arimo"/>
                <a:sym typeface="Arimo"/>
              </a:rPr>
              <a:t>dažnai</a:t>
            </a:r>
            <a:r>
              <a:rPr lang="en-GB">
                <a:ea typeface="Arimo"/>
                <a:sym typeface="Arimo"/>
              </a:rPr>
              <a:t> </a:t>
            </a:r>
            <a:r>
              <a:rPr lang="en-GB" err="1">
                <a:ea typeface="Arimo"/>
                <a:sym typeface="Arimo"/>
              </a:rPr>
              <a:t>jaustis</a:t>
            </a:r>
            <a:r>
              <a:rPr lang="en-GB">
                <a:ea typeface="Arimo"/>
                <a:sym typeface="Arimo"/>
              </a:rPr>
              <a:t> </a:t>
            </a:r>
            <a:r>
              <a:rPr lang="en-GB" err="1">
                <a:ea typeface="Arimo"/>
                <a:sym typeface="Arimo"/>
              </a:rPr>
              <a:t>įskaudintas</a:t>
            </a:r>
            <a:r>
              <a:rPr lang="en-GB">
                <a:ea typeface="Arimo"/>
                <a:sym typeface="Arimo"/>
              </a:rPr>
              <a:t>;</a:t>
            </a:r>
            <a:endParaRPr/>
          </a:p>
          <a:p>
            <a:pPr>
              <a:buNone/>
            </a:pPr>
            <a:r>
              <a:rPr lang="en-GB">
                <a:ea typeface="Arimo"/>
                <a:sym typeface="Arimo"/>
              </a:rPr>
              <a:t>• </a:t>
            </a:r>
            <a:r>
              <a:rPr lang="en-GB" err="1">
                <a:ea typeface="Arimo"/>
                <a:sym typeface="Arimo"/>
              </a:rPr>
              <a:t>jaustis</a:t>
            </a:r>
            <a:r>
              <a:rPr lang="en-GB">
                <a:ea typeface="Arimo"/>
                <a:sym typeface="Arimo"/>
              </a:rPr>
              <a:t> </a:t>
            </a:r>
            <a:r>
              <a:rPr lang="en-GB" err="1">
                <a:ea typeface="Arimo"/>
                <a:sym typeface="Arimo"/>
              </a:rPr>
              <a:t>pažemintas</a:t>
            </a:r>
            <a:r>
              <a:rPr lang="en-GB">
                <a:ea typeface="Arimo"/>
                <a:sym typeface="Arimo"/>
              </a:rPr>
              <a:t>;</a:t>
            </a:r>
            <a:endParaRPr/>
          </a:p>
          <a:p>
            <a:pPr>
              <a:buNone/>
            </a:pPr>
            <a:r>
              <a:rPr lang="en-GB">
                <a:ea typeface="Arimo"/>
                <a:sym typeface="Arimo"/>
              </a:rPr>
              <a:t>• </a:t>
            </a:r>
            <a:r>
              <a:rPr lang="en-GB" err="1">
                <a:ea typeface="Arimo"/>
                <a:sym typeface="Arimo"/>
              </a:rPr>
              <a:t>imtis</a:t>
            </a:r>
            <a:r>
              <a:rPr lang="en-GB">
                <a:ea typeface="Arimo"/>
                <a:sym typeface="Arimo"/>
              </a:rPr>
              <a:t> </a:t>
            </a:r>
            <a:r>
              <a:rPr lang="en-GB" err="1">
                <a:ea typeface="Arimo"/>
                <a:sym typeface="Arimo"/>
              </a:rPr>
              <a:t>ginybinės</a:t>
            </a:r>
            <a:r>
              <a:rPr lang="en-GB">
                <a:ea typeface="Arimo"/>
                <a:sym typeface="Arimo"/>
              </a:rPr>
              <a:t> </a:t>
            </a:r>
            <a:r>
              <a:rPr lang="en-GB" err="1">
                <a:ea typeface="Arimo"/>
                <a:sym typeface="Arimo"/>
              </a:rPr>
              <a:t>pozicijos</a:t>
            </a:r>
            <a:r>
              <a:rPr lang="en-GB">
                <a:ea typeface="Arimo"/>
                <a:sym typeface="Arimo"/>
              </a:rPr>
              <a:t>;</a:t>
            </a:r>
            <a:endParaRPr/>
          </a:p>
          <a:p>
            <a:pPr marL="0" indent="0">
              <a:lnSpc>
                <a:spcPct val="107915"/>
              </a:lnSpc>
              <a:buNone/>
            </a:pPr>
            <a:r>
              <a:rPr lang="en-GB">
                <a:ea typeface="Arimo"/>
                <a:sym typeface="Arimo"/>
              </a:rPr>
              <a:t>• </a:t>
            </a:r>
            <a:r>
              <a:rPr lang="en-GB" err="1">
                <a:ea typeface="Arimo"/>
                <a:sym typeface="Arimo"/>
              </a:rPr>
              <a:t>nepasiekti</a:t>
            </a:r>
            <a:r>
              <a:rPr lang="en-GB">
                <a:ea typeface="Arimo"/>
                <a:sym typeface="Arimo"/>
              </a:rPr>
              <a:t> </a:t>
            </a:r>
            <a:r>
              <a:rPr lang="en-GB" err="1">
                <a:ea typeface="Arimo"/>
                <a:sym typeface="Arimo"/>
              </a:rPr>
              <a:t>norimo</a:t>
            </a:r>
            <a:r>
              <a:rPr lang="en-GB">
                <a:ea typeface="Arimo"/>
                <a:sym typeface="Arimo"/>
              </a:rPr>
              <a:t> </a:t>
            </a:r>
            <a:r>
              <a:rPr lang="en-GB" err="1">
                <a:ea typeface="Arimo"/>
                <a:sym typeface="Arimo"/>
              </a:rPr>
              <a:t>tikslo</a:t>
            </a:r>
            <a:r>
              <a:rPr lang="en-GB">
                <a:ea typeface="Arimo"/>
                <a:sym typeface="Arimo"/>
              </a:rPr>
              <a:t>.</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48"/>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5170"/>
            <a:r>
              <a:rPr lang="lt" b="0"/>
              <a:t>Konstruktyvus elgesys mentorystės santykiuose</a:t>
            </a:r>
            <a:endParaRPr lang="lt-LT"/>
          </a:p>
        </p:txBody>
      </p:sp>
      <p:pic>
        <p:nvPicPr>
          <p:cNvPr id="5" name="Picture 5">
            <a:extLst>
              <a:ext uri="{FF2B5EF4-FFF2-40B4-BE49-F238E27FC236}">
                <a16:creationId xmlns:a16="http://schemas.microsoft.com/office/drawing/2014/main" id="{5C31FD4A-D7A8-D2A0-165D-B86E8C559BD4}"/>
              </a:ext>
            </a:extLst>
          </p:cNvPr>
          <p:cNvPicPr>
            <a:picLocks noChangeAspect="1"/>
          </p:cNvPicPr>
          <p:nvPr/>
        </p:nvPicPr>
        <p:blipFill>
          <a:blip r:embed="rId3"/>
          <a:stretch>
            <a:fillRect/>
          </a:stretch>
        </p:blipFill>
        <p:spPr>
          <a:xfrm>
            <a:off x="3051504" y="1704767"/>
            <a:ext cx="5186854" cy="4599204"/>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51"/>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7075">
              <a:buClr>
                <a:schemeClr val="dk1"/>
              </a:buClr>
              <a:buSzPts val="1100"/>
            </a:pPr>
            <a:r>
              <a:rPr lang="en-GB"/>
              <a:t>2P - </a:t>
            </a:r>
            <a:r>
              <a:rPr lang="lt" b="0"/>
              <a:t>Verbalinis ir neverbalinis bendravimas</a:t>
            </a:r>
            <a:endParaRPr/>
          </a:p>
        </p:txBody>
      </p:sp>
      <p:pic>
        <p:nvPicPr>
          <p:cNvPr id="5" name="Picture 4" descr="Text&#10;&#10;Description automatically generated">
            <a:extLst>
              <a:ext uri="{FF2B5EF4-FFF2-40B4-BE49-F238E27FC236}">
                <a16:creationId xmlns:a16="http://schemas.microsoft.com/office/drawing/2014/main" id="{BEA2A5F8-10ED-1F66-165E-81E46BA602C3}"/>
              </a:ext>
            </a:extLst>
          </p:cNvPr>
          <p:cNvPicPr>
            <a:picLocks noChangeAspect="1"/>
          </p:cNvPicPr>
          <p:nvPr/>
        </p:nvPicPr>
        <p:blipFill rotWithShape="1">
          <a:blip r:embed="rId3"/>
          <a:srcRect l="-494" t="16517" r="494" b="9108"/>
          <a:stretch/>
        </p:blipFill>
        <p:spPr>
          <a:xfrm>
            <a:off x="802436" y="1690666"/>
            <a:ext cx="10587128" cy="479647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51"/>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7075"/>
            <a:r>
              <a:rPr lang="lt" b="0"/>
              <a:t>Verbalinis ir neverbalinis bendravimas</a:t>
            </a:r>
            <a:endParaRPr lang="lt-LT"/>
          </a:p>
        </p:txBody>
      </p:sp>
      <p:sp>
        <p:nvSpPr>
          <p:cNvPr id="558" name="Google Shape;558;p5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a:buNone/>
            </a:pPr>
            <a:r>
              <a:rPr lang="en-GB" err="1"/>
              <a:t>Neverbalinis</a:t>
            </a:r>
            <a:r>
              <a:rPr lang="en-GB"/>
              <a:t> </a:t>
            </a:r>
            <a:r>
              <a:rPr lang="en-GB" err="1"/>
              <a:t>bendravimas</a:t>
            </a:r>
            <a:r>
              <a:rPr lang="en-GB"/>
              <a:t> </a:t>
            </a:r>
            <a:r>
              <a:rPr lang="en-GB" err="1"/>
              <a:t>apima</a:t>
            </a:r>
            <a:r>
              <a:rPr lang="en-GB"/>
              <a:t> </a:t>
            </a:r>
            <a:r>
              <a:rPr lang="en-GB" err="1"/>
              <a:t>gestus</a:t>
            </a:r>
            <a:r>
              <a:rPr lang="en-GB"/>
              <a:t>, </a:t>
            </a:r>
            <a:r>
              <a:rPr lang="en-GB" err="1"/>
              <a:t>intonaciją</a:t>
            </a:r>
            <a:r>
              <a:rPr lang="en-GB"/>
              <a:t>, </a:t>
            </a:r>
            <a:r>
              <a:rPr lang="en-GB" err="1"/>
              <a:t>kūno</a:t>
            </a:r>
            <a:r>
              <a:rPr lang="en-GB"/>
              <a:t> </a:t>
            </a:r>
            <a:r>
              <a:rPr lang="en-GB" err="1"/>
              <a:t>kalbą</a:t>
            </a:r>
            <a:r>
              <a:rPr lang="en-GB"/>
              <a:t>, </a:t>
            </a:r>
            <a:r>
              <a:rPr lang="en-GB" err="1"/>
              <a:t>apsirengimą</a:t>
            </a:r>
            <a:r>
              <a:rPr lang="en-GB"/>
              <a:t> </a:t>
            </a:r>
            <a:r>
              <a:rPr lang="en-GB" err="1"/>
              <a:t>ir</a:t>
            </a:r>
            <a:r>
              <a:rPr lang="en-GB"/>
              <a:t> net </a:t>
            </a:r>
            <a:r>
              <a:rPr lang="en-GB" err="1"/>
              <a:t>vietą</a:t>
            </a:r>
            <a:r>
              <a:rPr lang="en-GB"/>
              <a:t>, </a:t>
            </a:r>
            <a:r>
              <a:rPr lang="en-GB" err="1"/>
              <a:t>kurioje</a:t>
            </a:r>
            <a:r>
              <a:rPr lang="en-GB"/>
              <a:t> </a:t>
            </a:r>
            <a:r>
              <a:rPr lang="en-GB" err="1"/>
              <a:t>pasirinkote</a:t>
            </a:r>
            <a:r>
              <a:rPr lang="en-GB"/>
              <a:t> </a:t>
            </a:r>
            <a:r>
              <a:rPr lang="en-GB" err="1"/>
              <a:t>bendrauti</a:t>
            </a:r>
            <a:r>
              <a:rPr lang="en-GB"/>
              <a:t>, </a:t>
            </a:r>
            <a:r>
              <a:rPr lang="en-GB" err="1"/>
              <a:t>kad</a:t>
            </a:r>
            <a:r>
              <a:rPr lang="en-GB"/>
              <a:t> </a:t>
            </a:r>
            <a:r>
              <a:rPr lang="en-GB" err="1"/>
              <a:t>išreikštumėte</a:t>
            </a:r>
            <a:r>
              <a:rPr lang="en-GB"/>
              <a:t> </a:t>
            </a:r>
            <a:r>
              <a:rPr lang="en-GB" err="1"/>
              <a:t>žinutes</a:t>
            </a:r>
            <a:r>
              <a:rPr lang="en-GB"/>
              <a:t>.</a:t>
            </a:r>
            <a:endParaRPr lang="lt-LT"/>
          </a:p>
          <a:p>
            <a:pPr>
              <a:buNone/>
            </a:pPr>
            <a:endParaRPr/>
          </a:p>
          <a:p>
            <a:pPr marL="0" indent="0">
              <a:buNone/>
            </a:pPr>
            <a:r>
              <a:rPr lang="en-GB" err="1"/>
              <a:t>Yra</a:t>
            </a:r>
            <a:r>
              <a:rPr lang="en-GB"/>
              <a:t> </a:t>
            </a:r>
            <a:r>
              <a:rPr lang="en-GB" err="1"/>
              <a:t>didelių</a:t>
            </a:r>
            <a:r>
              <a:rPr lang="en-GB"/>
              <a:t> </a:t>
            </a:r>
            <a:r>
              <a:rPr lang="en-GB" err="1"/>
              <a:t>skirtumų</a:t>
            </a:r>
            <a:r>
              <a:rPr lang="en-GB"/>
              <a:t> tarp </a:t>
            </a:r>
            <a:r>
              <a:rPr lang="en-GB" err="1"/>
              <a:t>verbalinio</a:t>
            </a:r>
            <a:r>
              <a:rPr lang="en-GB"/>
              <a:t> </a:t>
            </a:r>
            <a:r>
              <a:rPr lang="en-GB" err="1"/>
              <a:t>ir</a:t>
            </a:r>
            <a:r>
              <a:rPr lang="en-GB"/>
              <a:t> </a:t>
            </a:r>
            <a:r>
              <a:rPr lang="en-GB" err="1"/>
              <a:t>neverbalinio</a:t>
            </a:r>
            <a:r>
              <a:rPr lang="en-GB"/>
              <a:t> </a:t>
            </a:r>
            <a:r>
              <a:rPr lang="en-GB" err="1"/>
              <a:t>bendravimo</a:t>
            </a:r>
            <a:r>
              <a:rPr lang="en-GB"/>
              <a:t> </a:t>
            </a:r>
            <a:r>
              <a:rPr lang="en-GB" err="1"/>
              <a:t>ženklų</a:t>
            </a:r>
            <a:r>
              <a:rPr lang="en-GB"/>
              <a:t>.</a:t>
            </a:r>
            <a:endParaRPr/>
          </a:p>
        </p:txBody>
      </p:sp>
    </p:spTree>
    <p:extLst>
      <p:ext uri="{BB962C8B-B14F-4D97-AF65-F5344CB8AC3E}">
        <p14:creationId xmlns:p14="http://schemas.microsoft.com/office/powerpoint/2010/main" val="19631602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D26FC-D0A7-7C1B-7B60-C1DD40D1B5DD}"/>
              </a:ext>
            </a:extLst>
          </p:cNvPr>
          <p:cNvSpPr>
            <a:spLocks noGrp="1"/>
          </p:cNvSpPr>
          <p:nvPr>
            <p:ph type="title"/>
          </p:nvPr>
        </p:nvSpPr>
        <p:spPr/>
        <p:txBody>
          <a:bodyPr/>
          <a:lstStyle/>
          <a:p>
            <a:pPr marL="723900"/>
            <a:r>
              <a:rPr lang="lt-LT"/>
              <a:t>Kūno kalba</a:t>
            </a:r>
            <a:endParaRPr lang="en-US"/>
          </a:p>
        </p:txBody>
      </p:sp>
      <p:pic>
        <p:nvPicPr>
          <p:cNvPr id="4" name="Picture 4" descr="A picture containing indoor&#10;&#10;Description automatically generated">
            <a:extLst>
              <a:ext uri="{FF2B5EF4-FFF2-40B4-BE49-F238E27FC236}">
                <a16:creationId xmlns:a16="http://schemas.microsoft.com/office/drawing/2014/main" id="{3DC0DC40-0427-9466-E64B-FE0088EF801C}"/>
              </a:ext>
            </a:extLst>
          </p:cNvPr>
          <p:cNvPicPr>
            <a:picLocks noChangeAspect="1"/>
          </p:cNvPicPr>
          <p:nvPr/>
        </p:nvPicPr>
        <p:blipFill>
          <a:blip r:embed="rId2"/>
          <a:stretch>
            <a:fillRect/>
          </a:stretch>
        </p:blipFill>
        <p:spPr>
          <a:xfrm>
            <a:off x="616607" y="1690430"/>
            <a:ext cx="10950026" cy="4396795"/>
          </a:xfrm>
          <a:prstGeom prst="rect">
            <a:avLst/>
          </a:prstGeom>
        </p:spPr>
      </p:pic>
    </p:spTree>
    <p:extLst>
      <p:ext uri="{BB962C8B-B14F-4D97-AF65-F5344CB8AC3E}">
        <p14:creationId xmlns:p14="http://schemas.microsoft.com/office/powerpoint/2010/main" val="5014319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p49"/>
          <p:cNvSpPr txBox="1">
            <a:spLocks noGrp="1"/>
          </p:cNvSpPr>
          <p:nvPr>
            <p:ph type="title"/>
          </p:nvPr>
        </p:nvSpPr>
        <p:spPr>
          <a:xfrm>
            <a:off x="-1" y="734628"/>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7075"/>
            <a:r>
              <a:rPr lang="lt" b="0"/>
              <a:t>Verbalinis ir neverbalinis bendravimas</a:t>
            </a:r>
            <a:endParaRPr lang="lt-LT" b="0"/>
          </a:p>
        </p:txBody>
      </p:sp>
      <p:pic>
        <p:nvPicPr>
          <p:cNvPr id="544" name="Google Shape;544;p49"/>
          <p:cNvPicPr preferRelativeResize="0"/>
          <p:nvPr/>
        </p:nvPicPr>
        <p:blipFill rotWithShape="1">
          <a:blip r:embed="rId3">
            <a:alphaModFix/>
          </a:blip>
          <a:srcRect/>
          <a:stretch/>
        </p:blipFill>
        <p:spPr>
          <a:xfrm>
            <a:off x="781050" y="2091450"/>
            <a:ext cx="3771900" cy="3590925"/>
          </a:xfrm>
          <a:prstGeom prst="rect">
            <a:avLst/>
          </a:prstGeom>
          <a:noFill/>
          <a:ln>
            <a:noFill/>
          </a:ln>
        </p:spPr>
      </p:pic>
      <p:pic>
        <p:nvPicPr>
          <p:cNvPr id="5" name="Picture 5" descr="A group of people posing for a photo&#10;&#10;Description automatically generated">
            <a:extLst>
              <a:ext uri="{FF2B5EF4-FFF2-40B4-BE49-F238E27FC236}">
                <a16:creationId xmlns:a16="http://schemas.microsoft.com/office/drawing/2014/main" id="{1FB1E604-597C-466B-86C1-A5169D2BA181}"/>
              </a:ext>
            </a:extLst>
          </p:cNvPr>
          <p:cNvPicPr>
            <a:picLocks noChangeAspect="1"/>
          </p:cNvPicPr>
          <p:nvPr/>
        </p:nvPicPr>
        <p:blipFill>
          <a:blip r:embed="rId4"/>
          <a:stretch>
            <a:fillRect/>
          </a:stretch>
        </p:blipFill>
        <p:spPr>
          <a:xfrm>
            <a:off x="6019799" y="2091450"/>
            <a:ext cx="4820745" cy="3785915"/>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52"/>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a:buSzPts val="4400"/>
            </a:pPr>
            <a:r>
              <a:rPr lang="en-GB" err="1"/>
              <a:t>Neverbalinis</a:t>
            </a:r>
            <a:r>
              <a:rPr lang="en-GB"/>
              <a:t> </a:t>
            </a:r>
            <a:r>
              <a:rPr lang="en-GB" err="1"/>
              <a:t>elgesys</a:t>
            </a:r>
            <a:endParaRPr err="1"/>
          </a:p>
        </p:txBody>
      </p:sp>
      <p:sp>
        <p:nvSpPr>
          <p:cNvPr id="565" name="Google Shape;565;p52"/>
          <p:cNvSpPr txBox="1">
            <a:spLocks noGrp="1"/>
          </p:cNvSpPr>
          <p:nvPr>
            <p:ph type="body" idx="1"/>
          </p:nvPr>
        </p:nvSpPr>
        <p:spPr>
          <a:xfrm>
            <a:off x="1028700" y="1834384"/>
            <a:ext cx="8915400" cy="4351200"/>
          </a:xfrm>
          <a:prstGeom prst="rect">
            <a:avLst/>
          </a:prstGeom>
          <a:noFill/>
          <a:ln>
            <a:noFill/>
          </a:ln>
        </p:spPr>
        <p:txBody>
          <a:bodyPr spcFirstLastPara="1" wrap="square" lIns="91425" tIns="45700" rIns="91425" bIns="45700" anchor="t" anchorCtr="0">
            <a:normAutofit/>
          </a:bodyPr>
          <a:lstStyle/>
          <a:p>
            <a:pPr marL="0" indent="0">
              <a:buNone/>
            </a:pPr>
            <a:r>
              <a:rPr lang="lt" sz="2400"/>
              <a:t>Pagrindinės neverbalinio elgesio kategorijos yra šios:</a:t>
            </a:r>
            <a:endParaRPr lang="lt"/>
          </a:p>
          <a:p>
            <a:r>
              <a:rPr lang="en-GB" sz="2400" err="1"/>
              <a:t>veido</a:t>
            </a:r>
            <a:r>
              <a:rPr lang="en-GB" sz="2400"/>
              <a:t> </a:t>
            </a:r>
            <a:r>
              <a:rPr lang="en-GB" sz="2400" err="1"/>
              <a:t>išraiška</a:t>
            </a:r>
            <a:r>
              <a:rPr lang="en-GB" sz="2400"/>
              <a:t>;</a:t>
            </a:r>
            <a:endParaRPr/>
          </a:p>
          <a:p>
            <a:r>
              <a:rPr lang="en-GB" sz="2400" err="1"/>
              <a:t>akių</a:t>
            </a:r>
            <a:r>
              <a:rPr lang="en-GB" sz="2400"/>
              <a:t> </a:t>
            </a:r>
            <a:r>
              <a:rPr lang="en-GB" sz="2400" err="1"/>
              <a:t>kontaktas</a:t>
            </a:r>
            <a:r>
              <a:rPr lang="en-GB" sz="2400"/>
              <a:t>;</a:t>
            </a:r>
            <a:endParaRPr/>
          </a:p>
          <a:p>
            <a:r>
              <a:rPr lang="en-GB" sz="2400" err="1"/>
              <a:t>artumas</a:t>
            </a:r>
            <a:r>
              <a:rPr lang="en-GB" sz="2400"/>
              <a:t> </a:t>
            </a:r>
            <a:r>
              <a:rPr lang="en-GB" sz="2400" err="1"/>
              <a:t>ir</a:t>
            </a:r>
            <a:r>
              <a:rPr lang="en-GB" sz="2400"/>
              <a:t> </a:t>
            </a:r>
            <a:r>
              <a:rPr lang="en-GB" sz="2400" err="1"/>
              <a:t>erdvė</a:t>
            </a:r>
            <a:r>
              <a:rPr lang="en-GB" sz="2400"/>
              <a:t>;</a:t>
            </a:r>
            <a:endParaRPr/>
          </a:p>
          <a:p>
            <a:r>
              <a:rPr lang="en-GB" sz="2400" err="1"/>
              <a:t>lytėjimas</a:t>
            </a:r>
            <a:r>
              <a:rPr lang="en-GB" sz="2400"/>
              <a:t>;</a:t>
            </a:r>
            <a:endParaRPr/>
          </a:p>
          <a:p>
            <a:r>
              <a:rPr lang="en-GB" sz="2400" err="1"/>
              <a:t>kūno</a:t>
            </a:r>
            <a:r>
              <a:rPr lang="en-GB" sz="2400"/>
              <a:t> </a:t>
            </a:r>
            <a:r>
              <a:rPr lang="en-GB" sz="2400" err="1"/>
              <a:t>judėjimas</a:t>
            </a:r>
            <a:r>
              <a:rPr lang="en-GB" sz="2400"/>
              <a:t>;</a:t>
            </a:r>
            <a:endParaRPr/>
          </a:p>
          <a:p>
            <a:r>
              <a:rPr lang="en-GB" sz="2400"/>
              <a:t>balsas; </a:t>
            </a:r>
            <a:endParaRPr/>
          </a:p>
          <a:p>
            <a:pPr marL="342900"/>
            <a:r>
              <a:rPr lang="en-GB" sz="2400"/>
              <a:t>  </a:t>
            </a:r>
            <a:r>
              <a:rPr lang="en-GB" sz="2400" err="1"/>
              <a:t>tylėjimas</a:t>
            </a:r>
            <a:r>
              <a:rPr lang="en-GB" sz="2400"/>
              <a:t>.</a:t>
            </a:r>
            <a:endParaRPr/>
          </a:p>
        </p:txBody>
      </p:sp>
      <p:pic>
        <p:nvPicPr>
          <p:cNvPr id="2" name="Picture 2" descr="Text&#10;&#10;Description automatically generated">
            <a:extLst>
              <a:ext uri="{FF2B5EF4-FFF2-40B4-BE49-F238E27FC236}">
                <a16:creationId xmlns:a16="http://schemas.microsoft.com/office/drawing/2014/main" id="{74CCE045-23DA-D381-A943-C4774F8024C1}"/>
              </a:ext>
            </a:extLst>
          </p:cNvPr>
          <p:cNvPicPr>
            <a:picLocks noChangeAspect="1"/>
          </p:cNvPicPr>
          <p:nvPr/>
        </p:nvPicPr>
        <p:blipFill>
          <a:blip r:embed="rId3"/>
          <a:stretch>
            <a:fillRect/>
          </a:stretch>
        </p:blipFill>
        <p:spPr>
          <a:xfrm>
            <a:off x="6648450" y="2617976"/>
            <a:ext cx="5235246" cy="290825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5"/>
          <p:cNvSpPr txBox="1">
            <a:spLocks noGrp="1"/>
          </p:cNvSpPr>
          <p:nvPr>
            <p:ph type="body" idx="1"/>
          </p:nvPr>
        </p:nvSpPr>
        <p:spPr>
          <a:xfrm>
            <a:off x="838200" y="572012"/>
            <a:ext cx="10515600" cy="5483348"/>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00000"/>
              </a:lnSpc>
              <a:spcBef>
                <a:spcPts val="0"/>
              </a:spcBef>
              <a:spcAft>
                <a:spcPts val="0"/>
              </a:spcAft>
              <a:buSzPct val="100000"/>
              <a:buNone/>
            </a:pPr>
            <a:r>
              <a:rPr lang="lt-LT" b="1" dirty="0">
                <a:solidFill>
                  <a:srgbClr val="76B4A6"/>
                </a:solidFill>
              </a:rPr>
              <a:t>Turinys</a:t>
            </a:r>
            <a:endParaRPr b="1" dirty="0">
              <a:solidFill>
                <a:srgbClr val="76B4A6"/>
              </a:solidFill>
            </a:endParaRPr>
          </a:p>
          <a:p>
            <a:pPr marL="228600" lvl="0" indent="-228600" algn="l" rtl="0">
              <a:lnSpc>
                <a:spcPct val="100000"/>
              </a:lnSpc>
              <a:spcBef>
                <a:spcPts val="800"/>
              </a:spcBef>
              <a:spcAft>
                <a:spcPts val="0"/>
              </a:spcAft>
              <a:buSzPct val="100000"/>
              <a:buChar char="•"/>
            </a:pPr>
            <a:r>
              <a:rPr lang="en-GB" dirty="0">
                <a:solidFill>
                  <a:schemeClr val="tx1"/>
                </a:solidFill>
              </a:rPr>
              <a:t>1</a:t>
            </a:r>
            <a:r>
              <a:rPr lang="lt-LT" dirty="0">
                <a:solidFill>
                  <a:schemeClr val="tx1"/>
                </a:solidFill>
              </a:rPr>
              <a:t> skyrius</a:t>
            </a:r>
            <a:r>
              <a:rPr lang="en-GB" dirty="0">
                <a:solidFill>
                  <a:schemeClr val="tx1"/>
                </a:solidFill>
              </a:rPr>
              <a:t>: </a:t>
            </a:r>
            <a:r>
              <a:rPr lang="pt-BR" dirty="0">
                <a:solidFill>
                  <a:schemeClr val="tx1"/>
                </a:solidFill>
              </a:rPr>
              <a:t>Mentorystės principai siekiant karjeros ir įsidarbinimo</a:t>
            </a:r>
            <a:endParaRPr lang="lt-LT" dirty="0">
              <a:solidFill>
                <a:schemeClr val="tx1"/>
              </a:solidFill>
            </a:endParaRPr>
          </a:p>
          <a:p>
            <a:pPr marL="228600" lvl="0" indent="-228600" algn="l" rtl="0">
              <a:lnSpc>
                <a:spcPct val="100000"/>
              </a:lnSpc>
              <a:spcBef>
                <a:spcPts val="800"/>
              </a:spcBef>
              <a:spcAft>
                <a:spcPts val="0"/>
              </a:spcAft>
              <a:buSzPct val="100000"/>
              <a:buChar char="•"/>
            </a:pPr>
            <a:r>
              <a:rPr lang="en-GB" dirty="0">
                <a:solidFill>
                  <a:schemeClr val="tx1"/>
                </a:solidFill>
              </a:rPr>
              <a:t>2</a:t>
            </a:r>
            <a:r>
              <a:rPr lang="lt-LT" dirty="0">
                <a:solidFill>
                  <a:schemeClr val="tx1"/>
                </a:solidFill>
              </a:rPr>
              <a:t> skyrius</a:t>
            </a:r>
            <a:r>
              <a:rPr lang="en-GB" dirty="0">
                <a:solidFill>
                  <a:schemeClr val="tx1"/>
                </a:solidFill>
              </a:rPr>
              <a:t>: </a:t>
            </a:r>
            <a:r>
              <a:rPr lang="lt-LT" dirty="0">
                <a:solidFill>
                  <a:schemeClr val="tx1"/>
                </a:solidFill>
              </a:rPr>
              <a:t>Mentoriaus pasiruošimas</a:t>
            </a:r>
            <a:endParaRPr dirty="0">
              <a:solidFill>
                <a:schemeClr val="tx1"/>
              </a:solidFill>
            </a:endParaRPr>
          </a:p>
          <a:p>
            <a:pPr marL="228600" lvl="0" indent="-228600">
              <a:buSzPct val="100000"/>
            </a:pPr>
            <a:r>
              <a:rPr lang="en-GB" dirty="0">
                <a:solidFill>
                  <a:schemeClr val="tx1"/>
                </a:solidFill>
              </a:rPr>
              <a:t>3</a:t>
            </a:r>
            <a:r>
              <a:rPr lang="lt-LT" dirty="0">
                <a:solidFill>
                  <a:schemeClr val="tx1"/>
                </a:solidFill>
              </a:rPr>
              <a:t> skyrius</a:t>
            </a:r>
            <a:r>
              <a:rPr lang="en-GB" dirty="0">
                <a:solidFill>
                  <a:schemeClr val="tx1"/>
                </a:solidFill>
              </a:rPr>
              <a:t>: </a:t>
            </a:r>
            <a:r>
              <a:rPr lang="lt-LT" dirty="0">
                <a:solidFill>
                  <a:schemeClr val="tx1"/>
                </a:solidFill>
              </a:rPr>
              <a:t>Pasitikėjimo ugdymas</a:t>
            </a:r>
            <a:endParaRPr dirty="0">
              <a:solidFill>
                <a:schemeClr val="tx1"/>
              </a:solidFill>
            </a:endParaRPr>
          </a:p>
          <a:p>
            <a:pPr marL="228600" lvl="0" indent="-228600">
              <a:buSzPct val="100000"/>
            </a:pPr>
            <a:r>
              <a:rPr lang="en-GB" dirty="0">
                <a:solidFill>
                  <a:schemeClr val="tx1"/>
                </a:solidFill>
              </a:rPr>
              <a:t>4</a:t>
            </a:r>
            <a:r>
              <a:rPr lang="lt-LT" dirty="0">
                <a:solidFill>
                  <a:schemeClr val="tx1"/>
                </a:solidFill>
              </a:rPr>
              <a:t> skyrius</a:t>
            </a:r>
            <a:r>
              <a:rPr lang="en-GB" dirty="0">
                <a:solidFill>
                  <a:schemeClr val="tx1"/>
                </a:solidFill>
              </a:rPr>
              <a:t>: </a:t>
            </a:r>
            <a:r>
              <a:rPr lang="lt-LT" dirty="0">
                <a:solidFill>
                  <a:schemeClr val="tx1"/>
                </a:solidFill>
              </a:rPr>
              <a:t>Komunikacijos procesai</a:t>
            </a:r>
            <a:endParaRPr dirty="0">
              <a:solidFill>
                <a:schemeClr val="tx1"/>
              </a:solidFill>
            </a:endParaRPr>
          </a:p>
          <a:p>
            <a:pPr marL="228600" lvl="0" indent="-228600">
              <a:buSzPct val="100000"/>
            </a:pPr>
            <a:r>
              <a:rPr lang="en-GB" dirty="0">
                <a:solidFill>
                  <a:schemeClr val="tx1"/>
                </a:solidFill>
              </a:rPr>
              <a:t>5</a:t>
            </a:r>
            <a:r>
              <a:rPr lang="lt-LT" dirty="0">
                <a:solidFill>
                  <a:schemeClr val="tx1"/>
                </a:solidFill>
              </a:rPr>
              <a:t> skyrius</a:t>
            </a:r>
            <a:r>
              <a:rPr lang="en-GB" dirty="0">
                <a:solidFill>
                  <a:schemeClr val="tx1"/>
                </a:solidFill>
              </a:rPr>
              <a:t>: </a:t>
            </a:r>
            <a:r>
              <a:rPr lang="lt-LT" dirty="0">
                <a:solidFill>
                  <a:schemeClr val="tx1"/>
                </a:solidFill>
              </a:rPr>
              <a:t>Mentorystės aplinka</a:t>
            </a:r>
            <a:endParaRPr dirty="0">
              <a:solidFill>
                <a:schemeClr val="tx1"/>
              </a:solidFill>
            </a:endParaRPr>
          </a:p>
          <a:p>
            <a:pPr marL="228600" lvl="0" indent="-228600">
              <a:buSzPct val="100000"/>
            </a:pPr>
            <a:r>
              <a:rPr lang="en-GB" dirty="0">
                <a:solidFill>
                  <a:schemeClr val="tx1"/>
                </a:solidFill>
              </a:rPr>
              <a:t>6</a:t>
            </a:r>
            <a:r>
              <a:rPr lang="lt-LT" dirty="0">
                <a:solidFill>
                  <a:schemeClr val="tx1"/>
                </a:solidFill>
              </a:rPr>
              <a:t> skyrius</a:t>
            </a:r>
            <a:r>
              <a:rPr lang="en-GB" dirty="0">
                <a:solidFill>
                  <a:schemeClr val="tx1"/>
                </a:solidFill>
              </a:rPr>
              <a:t>: </a:t>
            </a:r>
            <a:r>
              <a:rPr lang="lt-LT" dirty="0">
                <a:solidFill>
                  <a:schemeClr val="tx1"/>
                </a:solidFill>
              </a:rPr>
              <a:t>Mentoriaus ir mokinio parinkimas</a:t>
            </a:r>
            <a:endParaRPr dirty="0">
              <a:solidFill>
                <a:schemeClr val="tx1"/>
              </a:solidFill>
            </a:endParaRPr>
          </a:p>
          <a:p>
            <a:pPr marL="228600" lvl="0" indent="-228600">
              <a:buSzPct val="100000"/>
            </a:pPr>
            <a:r>
              <a:rPr lang="en-GB" dirty="0">
                <a:solidFill>
                  <a:schemeClr val="tx1"/>
                </a:solidFill>
              </a:rPr>
              <a:t>7</a:t>
            </a:r>
            <a:r>
              <a:rPr lang="lt-LT" dirty="0">
                <a:solidFill>
                  <a:schemeClr val="tx1"/>
                </a:solidFill>
              </a:rPr>
              <a:t> skyrius</a:t>
            </a:r>
            <a:r>
              <a:rPr lang="en-GB" dirty="0">
                <a:solidFill>
                  <a:schemeClr val="tx1"/>
                </a:solidFill>
              </a:rPr>
              <a:t>: </a:t>
            </a:r>
            <a:r>
              <a:rPr lang="lt-LT" dirty="0">
                <a:solidFill>
                  <a:schemeClr val="tx1"/>
                </a:solidFill>
              </a:rPr>
              <a:t>Vaidmenys ir pareigos</a:t>
            </a:r>
            <a:endParaRPr dirty="0">
              <a:solidFill>
                <a:schemeClr val="tx1"/>
              </a:solidFill>
            </a:endParaRPr>
          </a:p>
          <a:p>
            <a:pPr marL="228600" lvl="0" indent="-228600">
              <a:buSzPct val="100000"/>
            </a:pPr>
            <a:r>
              <a:rPr lang="en-GB" dirty="0">
                <a:solidFill>
                  <a:schemeClr val="tx1"/>
                </a:solidFill>
              </a:rPr>
              <a:t>8</a:t>
            </a:r>
            <a:r>
              <a:rPr lang="lt-LT" dirty="0">
                <a:solidFill>
                  <a:schemeClr val="tx1"/>
                </a:solidFill>
              </a:rPr>
              <a:t> skyrius</a:t>
            </a:r>
            <a:r>
              <a:rPr lang="en-GB" dirty="0">
                <a:solidFill>
                  <a:schemeClr val="tx1"/>
                </a:solidFill>
              </a:rPr>
              <a:t>: </a:t>
            </a:r>
            <a:r>
              <a:rPr lang="lt-LT" dirty="0">
                <a:solidFill>
                  <a:schemeClr val="tx1"/>
                </a:solidFill>
              </a:rPr>
              <a:t>Pozityvūs mentorystės santykiai</a:t>
            </a:r>
            <a:endParaRPr dirty="0">
              <a:solidFill>
                <a:schemeClr val="tx1"/>
              </a:solidFill>
            </a:endParaRPr>
          </a:p>
          <a:p>
            <a:pPr marL="228600" lvl="0" indent="-228600">
              <a:buSzPct val="100000"/>
            </a:pPr>
            <a:r>
              <a:rPr lang="en-GB" dirty="0">
                <a:solidFill>
                  <a:schemeClr val="tx1"/>
                </a:solidFill>
              </a:rPr>
              <a:t>9</a:t>
            </a:r>
            <a:r>
              <a:rPr lang="lt-LT" dirty="0">
                <a:solidFill>
                  <a:schemeClr val="tx1"/>
                </a:solidFill>
              </a:rPr>
              <a:t> skyrius</a:t>
            </a:r>
            <a:r>
              <a:rPr lang="en-GB" dirty="0">
                <a:solidFill>
                  <a:schemeClr val="tx1"/>
                </a:solidFill>
              </a:rPr>
              <a:t>: </a:t>
            </a:r>
            <a:r>
              <a:rPr lang="lt-LT" dirty="0">
                <a:solidFill>
                  <a:schemeClr val="tx1"/>
                </a:solidFill>
              </a:rPr>
              <a:t>Emocijų reguliavimas</a:t>
            </a:r>
            <a:endParaRPr dirty="0">
              <a:solidFill>
                <a:schemeClr val="tx1"/>
              </a:solidFill>
            </a:endParaRPr>
          </a:p>
          <a:p>
            <a:pPr marL="228600" lvl="0" indent="-228600">
              <a:buSzPct val="100000"/>
            </a:pPr>
            <a:r>
              <a:rPr lang="en-GB" dirty="0">
                <a:solidFill>
                  <a:schemeClr val="tx1"/>
                </a:solidFill>
              </a:rPr>
              <a:t>10</a:t>
            </a:r>
            <a:r>
              <a:rPr lang="lt-LT" dirty="0">
                <a:solidFill>
                  <a:schemeClr val="tx1"/>
                </a:solidFill>
              </a:rPr>
              <a:t> skyrius</a:t>
            </a:r>
            <a:r>
              <a:rPr lang="en-GB" dirty="0">
                <a:solidFill>
                  <a:schemeClr val="tx1"/>
                </a:solidFill>
              </a:rPr>
              <a:t>: </a:t>
            </a:r>
            <a:r>
              <a:rPr lang="pt-BR" dirty="0">
                <a:solidFill>
                  <a:schemeClr val="tx1"/>
                </a:solidFill>
              </a:rPr>
              <a:t>Derybos, tarpininkavimas ir konfliktų sprendimas</a:t>
            </a:r>
            <a:endParaRPr lang="lt-LT" dirty="0">
              <a:solidFill>
                <a:schemeClr val="tx1"/>
              </a:solidFill>
            </a:endParaRPr>
          </a:p>
          <a:p>
            <a:pPr marL="228600" lvl="0" indent="-228600">
              <a:buSzPct val="100000"/>
            </a:pPr>
            <a:r>
              <a:rPr lang="en-GB" dirty="0">
                <a:solidFill>
                  <a:schemeClr val="tx1"/>
                </a:solidFill>
              </a:rPr>
              <a:t>11</a:t>
            </a:r>
            <a:r>
              <a:rPr lang="lt-LT" dirty="0">
                <a:solidFill>
                  <a:schemeClr val="tx1"/>
                </a:solidFill>
              </a:rPr>
              <a:t> skyrius</a:t>
            </a:r>
            <a:r>
              <a:rPr lang="en-GB" dirty="0">
                <a:solidFill>
                  <a:schemeClr val="tx1"/>
                </a:solidFill>
              </a:rPr>
              <a:t>: </a:t>
            </a:r>
            <a:r>
              <a:rPr lang="lt-LT" dirty="0">
                <a:solidFill>
                  <a:schemeClr val="tx1"/>
                </a:solidFill>
              </a:rPr>
              <a:t>Efektyvių santykių kūrimas ir pažinčių rato plėtimas</a:t>
            </a:r>
            <a:endParaRPr dirty="0">
              <a:solidFill>
                <a:schemeClr val="tx1"/>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76090-D3DE-5BF9-1EDB-9CAD89E44ECE}"/>
              </a:ext>
            </a:extLst>
          </p:cNvPr>
          <p:cNvSpPr>
            <a:spLocks noGrp="1"/>
          </p:cNvSpPr>
          <p:nvPr>
            <p:ph type="title"/>
          </p:nvPr>
        </p:nvSpPr>
        <p:spPr/>
        <p:txBody>
          <a:bodyPr/>
          <a:lstStyle/>
          <a:p>
            <a:pPr marL="796925"/>
            <a:r>
              <a:rPr lang="en-GB"/>
              <a:t>3P - </a:t>
            </a:r>
            <a:r>
              <a:rPr lang="lt-LT"/>
              <a:t>A</a:t>
            </a:r>
            <a:r>
              <a:rPr lang="en-GB" err="1"/>
              <a:t>ktyvus</a:t>
            </a:r>
            <a:r>
              <a:rPr lang="en-GB"/>
              <a:t> </a:t>
            </a:r>
            <a:r>
              <a:rPr lang="en-GB" err="1"/>
              <a:t>klausymas</a:t>
            </a:r>
            <a:endParaRPr lang="en-US"/>
          </a:p>
        </p:txBody>
      </p:sp>
      <p:pic>
        <p:nvPicPr>
          <p:cNvPr id="6" name="Picture 6">
            <a:extLst>
              <a:ext uri="{FF2B5EF4-FFF2-40B4-BE49-F238E27FC236}">
                <a16:creationId xmlns:a16="http://schemas.microsoft.com/office/drawing/2014/main" id="{2B55F978-306A-B0B3-CFB4-46C0A8A4AA8C}"/>
              </a:ext>
            </a:extLst>
          </p:cNvPr>
          <p:cNvPicPr>
            <a:picLocks noChangeAspect="1"/>
          </p:cNvPicPr>
          <p:nvPr/>
        </p:nvPicPr>
        <p:blipFill>
          <a:blip r:embed="rId2"/>
          <a:stretch>
            <a:fillRect/>
          </a:stretch>
        </p:blipFill>
        <p:spPr>
          <a:xfrm>
            <a:off x="3585779" y="1714981"/>
            <a:ext cx="5011683" cy="4400245"/>
          </a:xfrm>
          <a:prstGeom prst="rect">
            <a:avLst/>
          </a:prstGeom>
        </p:spPr>
      </p:pic>
    </p:spTree>
    <p:extLst>
      <p:ext uri="{BB962C8B-B14F-4D97-AF65-F5344CB8AC3E}">
        <p14:creationId xmlns:p14="http://schemas.microsoft.com/office/powerpoint/2010/main" val="15397259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55"/>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7075"/>
            <a:r>
              <a:rPr lang="en-GB" err="1"/>
              <a:t>Aktyvus</a:t>
            </a:r>
            <a:r>
              <a:rPr lang="en-GB"/>
              <a:t> </a:t>
            </a:r>
            <a:r>
              <a:rPr lang="en-GB" err="1"/>
              <a:t>klausymas</a:t>
            </a:r>
            <a:endParaRPr lang="en-US"/>
          </a:p>
        </p:txBody>
      </p:sp>
      <p:sp>
        <p:nvSpPr>
          <p:cNvPr id="586" name="Google Shape;586;p5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r>
              <a:rPr lang="en-GB" sz="2400" err="1"/>
              <a:t>Patvirtinimas</a:t>
            </a:r>
            <a:r>
              <a:rPr lang="en-GB" sz="2400"/>
              <a:t>: </a:t>
            </a:r>
            <a:r>
              <a:rPr lang="en-GB" sz="2400" err="1"/>
              <a:t>verbaliniu</a:t>
            </a:r>
            <a:r>
              <a:rPr lang="en-GB" sz="2400"/>
              <a:t> </a:t>
            </a:r>
            <a:r>
              <a:rPr lang="en-GB" sz="2400" err="1"/>
              <a:t>ir</a:t>
            </a:r>
            <a:r>
              <a:rPr lang="en-GB" sz="2400"/>
              <a:t> </a:t>
            </a:r>
            <a:r>
              <a:rPr lang="en-GB" sz="2400" err="1"/>
              <a:t>neverbaliniu</a:t>
            </a:r>
            <a:r>
              <a:rPr lang="en-GB" sz="2400"/>
              <a:t> </a:t>
            </a:r>
            <a:r>
              <a:rPr lang="en-GB" sz="2400" err="1"/>
              <a:t>būdu</a:t>
            </a:r>
            <a:r>
              <a:rPr lang="en-GB" sz="2400"/>
              <a:t> </a:t>
            </a:r>
            <a:r>
              <a:rPr lang="en-GB" sz="2400" err="1"/>
              <a:t>parodykyte</a:t>
            </a:r>
            <a:r>
              <a:rPr lang="en-GB" sz="2400"/>
              <a:t>, </a:t>
            </a:r>
            <a:r>
              <a:rPr lang="en-GB" sz="2400" err="1"/>
              <a:t>kad</a:t>
            </a:r>
            <a:r>
              <a:rPr lang="en-GB" sz="2400"/>
              <a:t> </a:t>
            </a:r>
            <a:r>
              <a:rPr lang="en-GB" sz="2400" err="1"/>
              <a:t>esate</a:t>
            </a:r>
            <a:r>
              <a:rPr lang="en-GB" sz="2400"/>
              <a:t> </a:t>
            </a:r>
            <a:r>
              <a:rPr lang="en-GB" sz="2400" err="1"/>
              <a:t>įsitraukęs</a:t>
            </a:r>
            <a:r>
              <a:rPr lang="en-GB" sz="2400"/>
              <a:t> į </a:t>
            </a:r>
            <a:r>
              <a:rPr lang="en-GB" sz="2400" err="1"/>
              <a:t>pokalbį</a:t>
            </a:r>
            <a:r>
              <a:rPr lang="en-GB" sz="2400"/>
              <a:t> </a:t>
            </a:r>
            <a:r>
              <a:rPr lang="en-GB" sz="2400" err="1"/>
              <a:t>pavyzdžiui</a:t>
            </a:r>
            <a:r>
              <a:rPr lang="en-GB" sz="2400"/>
              <a:t> </a:t>
            </a:r>
            <a:r>
              <a:rPr lang="en-GB" sz="2400" err="1"/>
              <a:t>sakydami</a:t>
            </a:r>
            <a:r>
              <a:rPr lang="en-GB" sz="2400"/>
              <a:t> „</a:t>
            </a:r>
            <a:r>
              <a:rPr lang="en-GB" sz="2400" err="1"/>
              <a:t>taip</a:t>
            </a:r>
            <a:r>
              <a:rPr lang="en-GB" sz="2400"/>
              <a:t>“, „</a:t>
            </a:r>
            <a:r>
              <a:rPr lang="en-GB" sz="2400" err="1"/>
              <a:t>teisingai</a:t>
            </a:r>
            <a:r>
              <a:rPr lang="en-GB" sz="2400"/>
              <a:t>“, „aha“ </a:t>
            </a:r>
            <a:r>
              <a:rPr lang="en-GB" sz="2400" err="1"/>
              <a:t>ir</a:t>
            </a:r>
            <a:r>
              <a:rPr lang="en-GB" sz="2400"/>
              <a:t> </a:t>
            </a:r>
            <a:r>
              <a:rPr lang="en-GB" sz="2400" err="1"/>
              <a:t>linktelėdami</a:t>
            </a:r>
            <a:r>
              <a:rPr lang="en-GB" sz="2400"/>
              <a:t> </a:t>
            </a:r>
            <a:r>
              <a:rPr lang="en-GB" sz="2400" err="1"/>
              <a:t>galva</a:t>
            </a:r>
            <a:r>
              <a:rPr lang="en-GB" sz="2400"/>
              <a:t>.</a:t>
            </a:r>
            <a:endParaRPr lang="lt-LT" sz="2400"/>
          </a:p>
          <a:p>
            <a:r>
              <a:rPr lang="en-GB" sz="2400" err="1"/>
              <a:t>Dalyvavimas</a:t>
            </a:r>
            <a:r>
              <a:rPr lang="en-GB" sz="2400"/>
              <a:t>: </a:t>
            </a:r>
            <a:r>
              <a:rPr lang="en-GB" sz="2400" err="1"/>
              <a:t>būkite</a:t>
            </a:r>
            <a:r>
              <a:rPr lang="en-GB" sz="2400"/>
              <a:t> </a:t>
            </a:r>
            <a:r>
              <a:rPr lang="en-GB" sz="2400" err="1"/>
              <a:t>šalia</a:t>
            </a:r>
            <a:r>
              <a:rPr lang="en-GB" sz="2400"/>
              <a:t>, </a:t>
            </a:r>
            <a:r>
              <a:rPr lang="en-GB" sz="2400" err="1"/>
              <a:t>tiek</a:t>
            </a:r>
            <a:r>
              <a:rPr lang="en-GB" sz="2400"/>
              <a:t> </a:t>
            </a:r>
            <a:r>
              <a:rPr lang="en-GB" sz="2400" err="1"/>
              <a:t>protiškai</a:t>
            </a:r>
            <a:r>
              <a:rPr lang="en-GB" sz="2400"/>
              <a:t>, </a:t>
            </a:r>
            <a:r>
              <a:rPr lang="en-GB" sz="2400" err="1"/>
              <a:t>tiek</a:t>
            </a:r>
            <a:r>
              <a:rPr lang="en-GB" sz="2400"/>
              <a:t> </a:t>
            </a:r>
            <a:r>
              <a:rPr lang="en-GB" sz="2400" err="1"/>
              <a:t>fiziškai</a:t>
            </a:r>
            <a:r>
              <a:rPr lang="en-GB" sz="2400"/>
              <a:t>.</a:t>
            </a:r>
            <a:endParaRPr lang="en-GB"/>
          </a:p>
          <a:p>
            <a:r>
              <a:rPr lang="en-GB" sz="2400" err="1"/>
              <a:t>Reflektavimas</a:t>
            </a:r>
            <a:r>
              <a:rPr lang="en-GB" sz="2400"/>
              <a:t>: </a:t>
            </a:r>
            <a:r>
              <a:rPr lang="en-GB" sz="2400" err="1"/>
              <a:t>reflektavimas</a:t>
            </a:r>
            <a:r>
              <a:rPr lang="en-GB" sz="2400"/>
              <a:t> – tai to, </a:t>
            </a:r>
            <a:r>
              <a:rPr lang="en-GB" sz="2400" err="1"/>
              <a:t>ką</a:t>
            </a:r>
            <a:r>
              <a:rPr lang="en-GB" sz="2400"/>
              <a:t> </a:t>
            </a:r>
            <a:r>
              <a:rPr lang="en-GB" sz="2400" err="1"/>
              <a:t>jūsų</a:t>
            </a:r>
            <a:r>
              <a:rPr lang="en-GB" sz="2400"/>
              <a:t> </a:t>
            </a:r>
            <a:r>
              <a:rPr lang="en-GB" sz="2400" err="1"/>
              <a:t>mokinys</a:t>
            </a:r>
            <a:r>
              <a:rPr lang="en-GB" sz="2400"/>
              <a:t> </a:t>
            </a:r>
            <a:r>
              <a:rPr lang="en-GB" sz="2400" err="1"/>
              <a:t>pasakė</a:t>
            </a:r>
            <a:r>
              <a:rPr lang="en-GB" sz="2400"/>
              <a:t> </a:t>
            </a:r>
            <a:r>
              <a:rPr lang="en-GB" sz="2400" err="1"/>
              <a:t>ar</a:t>
            </a:r>
            <a:r>
              <a:rPr lang="en-GB" sz="2400"/>
              <a:t> </a:t>
            </a:r>
            <a:r>
              <a:rPr lang="en-GB" sz="2400" err="1"/>
              <a:t>jaučia</a:t>
            </a:r>
            <a:r>
              <a:rPr lang="en-GB" sz="2400"/>
              <a:t>, </a:t>
            </a:r>
            <a:r>
              <a:rPr lang="en-GB" sz="2400" err="1"/>
              <a:t>perfrazavimas</a:t>
            </a:r>
            <a:r>
              <a:rPr lang="en-GB" sz="2400"/>
              <a:t> </a:t>
            </a:r>
            <a:r>
              <a:rPr lang="en-GB" sz="2400" err="1"/>
              <a:t>savais</a:t>
            </a:r>
            <a:r>
              <a:rPr lang="en-GB" sz="2400"/>
              <a:t> </a:t>
            </a:r>
            <a:r>
              <a:rPr lang="en-GB" sz="2400" err="1"/>
              <a:t>žodžiais</a:t>
            </a:r>
            <a:r>
              <a:rPr lang="en-GB" sz="2400"/>
              <a:t>. Tai </a:t>
            </a:r>
            <a:r>
              <a:rPr lang="en-GB" sz="2400" err="1"/>
              <a:t>įgūdis</a:t>
            </a:r>
            <a:r>
              <a:rPr lang="en-GB" sz="2400"/>
              <a:t>, </a:t>
            </a:r>
            <a:r>
              <a:rPr lang="en-GB" sz="2400" err="1"/>
              <a:t>kurį</a:t>
            </a:r>
            <a:r>
              <a:rPr lang="en-GB" sz="2400"/>
              <a:t> </a:t>
            </a:r>
            <a:r>
              <a:rPr lang="en-GB" sz="2400" err="1"/>
              <a:t>turėtumėte</a:t>
            </a:r>
            <a:r>
              <a:rPr lang="en-GB" sz="2400"/>
              <a:t> </a:t>
            </a:r>
            <a:r>
              <a:rPr lang="en-GB" sz="2400" err="1"/>
              <a:t>panaudoti</a:t>
            </a:r>
            <a:r>
              <a:rPr lang="en-GB" sz="2400"/>
              <a:t>, kai </a:t>
            </a:r>
            <a:r>
              <a:rPr lang="en-GB" sz="2400" err="1"/>
              <a:t>jūsų</a:t>
            </a:r>
            <a:r>
              <a:rPr lang="en-GB" sz="2400"/>
              <a:t> </a:t>
            </a:r>
            <a:r>
              <a:rPr lang="en-GB" sz="2400" err="1"/>
              <a:t>mokinys</a:t>
            </a:r>
            <a:r>
              <a:rPr lang="en-GB" sz="2400"/>
              <a:t> </a:t>
            </a:r>
            <a:r>
              <a:rPr lang="en-GB" sz="2400" err="1"/>
              <a:t>ką</a:t>
            </a:r>
            <a:r>
              <a:rPr lang="en-GB" sz="2400"/>
              <a:t> </a:t>
            </a:r>
            <a:r>
              <a:rPr lang="en-GB" sz="2400" err="1"/>
              <a:t>nors</a:t>
            </a:r>
            <a:r>
              <a:rPr lang="en-GB" sz="2400"/>
              <a:t> </a:t>
            </a:r>
            <a:r>
              <a:rPr lang="en-GB" sz="2400" err="1"/>
              <a:t>atskleidžia</a:t>
            </a:r>
            <a:r>
              <a:rPr lang="en-GB" sz="2400"/>
              <a:t>.</a:t>
            </a:r>
            <a:endParaRPr/>
          </a:p>
          <a:p>
            <a:pPr>
              <a:lnSpc>
                <a:spcPct val="107915"/>
              </a:lnSpc>
              <a:spcAft>
                <a:spcPts val="800"/>
              </a:spcAft>
            </a:pPr>
            <a:r>
              <a:rPr lang="en-GB" sz="2400" err="1"/>
              <a:t>Klausinėjimas</a:t>
            </a:r>
            <a:r>
              <a:rPr lang="en-GB" sz="2400"/>
              <a:t>: </a:t>
            </a:r>
            <a:r>
              <a:rPr lang="en-GB" sz="2400" err="1"/>
              <a:t>užduokite</a:t>
            </a:r>
            <a:r>
              <a:rPr lang="en-GB" sz="2400"/>
              <a:t> </a:t>
            </a:r>
            <a:r>
              <a:rPr lang="en-GB" sz="2400" err="1"/>
              <a:t>klausimus</a:t>
            </a:r>
            <a:r>
              <a:rPr lang="en-GB" sz="2400"/>
              <a:t>, </a:t>
            </a:r>
            <a:r>
              <a:rPr lang="en-GB" sz="2400" err="1"/>
              <a:t>kurie</a:t>
            </a:r>
            <a:r>
              <a:rPr lang="en-GB" sz="2400"/>
              <a:t> </a:t>
            </a:r>
            <a:r>
              <a:rPr lang="en-GB" sz="2400" err="1"/>
              <a:t>yra</a:t>
            </a:r>
            <a:r>
              <a:rPr lang="en-GB" sz="2400"/>
              <a:t> </a:t>
            </a:r>
            <a:r>
              <a:rPr lang="en-GB" sz="2400" err="1"/>
              <a:t>svarbūs</a:t>
            </a:r>
            <a:r>
              <a:rPr lang="en-GB" sz="2400"/>
              <a:t>, </a:t>
            </a:r>
            <a:r>
              <a:rPr lang="en-GB" sz="2400" err="1"/>
              <a:t>kad</a:t>
            </a:r>
            <a:r>
              <a:rPr lang="en-GB" sz="2400"/>
              <a:t> </a:t>
            </a:r>
            <a:r>
              <a:rPr lang="en-GB" sz="2400" err="1"/>
              <a:t>geriau</a:t>
            </a:r>
            <a:r>
              <a:rPr lang="en-GB" sz="2400"/>
              <a:t> </a:t>
            </a:r>
            <a:r>
              <a:rPr lang="en-GB" sz="2400" err="1"/>
              <a:t>suprastumėte</a:t>
            </a:r>
            <a:r>
              <a:rPr lang="en-GB" sz="2400"/>
              <a:t> </a:t>
            </a:r>
            <a:r>
              <a:rPr lang="en-GB" sz="2400" err="1"/>
              <a:t>savo</a:t>
            </a:r>
            <a:r>
              <a:rPr lang="en-GB" sz="2400"/>
              <a:t> </a:t>
            </a:r>
            <a:r>
              <a:rPr lang="en-GB" sz="2400" err="1"/>
              <a:t>mokinį</a:t>
            </a:r>
            <a:r>
              <a:rPr lang="en-GB" sz="2400"/>
              <a:t>.</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56"/>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7075" lvl="0" algn="l" rtl="0">
              <a:lnSpc>
                <a:spcPct val="90000"/>
              </a:lnSpc>
              <a:spcBef>
                <a:spcPts val="0"/>
              </a:spcBef>
              <a:spcAft>
                <a:spcPts val="0"/>
              </a:spcAft>
              <a:buClr>
                <a:schemeClr val="lt1"/>
              </a:buClr>
              <a:buSzPts val="4400"/>
              <a:buFont typeface="Calibri"/>
              <a:buNone/>
            </a:pPr>
            <a:r>
              <a:rPr lang="en-GB" err="1"/>
              <a:t>Aktyvus</a:t>
            </a:r>
            <a:r>
              <a:rPr lang="en-GB"/>
              <a:t> </a:t>
            </a:r>
            <a:r>
              <a:rPr lang="en-GB" err="1"/>
              <a:t>klausymas</a:t>
            </a:r>
            <a:endParaRPr/>
          </a:p>
        </p:txBody>
      </p:sp>
      <p:sp>
        <p:nvSpPr>
          <p:cNvPr id="593" name="Google Shape;593;p5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a:buNone/>
            </a:pPr>
            <a:r>
              <a:rPr lang="en-GB" err="1"/>
              <a:t>Yra</a:t>
            </a:r>
            <a:r>
              <a:rPr lang="en-GB"/>
              <a:t> du </a:t>
            </a:r>
            <a:r>
              <a:rPr lang="en-GB" err="1"/>
              <a:t>pagrindiniai</a:t>
            </a:r>
            <a:r>
              <a:rPr lang="en-GB"/>
              <a:t> </a:t>
            </a:r>
            <a:r>
              <a:rPr lang="en-GB" err="1"/>
              <a:t>klausimų</a:t>
            </a:r>
            <a:r>
              <a:rPr lang="en-GB"/>
              <a:t> </a:t>
            </a:r>
            <a:r>
              <a:rPr lang="en-GB" err="1"/>
              <a:t>tipai</a:t>
            </a:r>
            <a:r>
              <a:rPr lang="en-GB"/>
              <a:t>: </a:t>
            </a:r>
            <a:r>
              <a:rPr lang="en-GB" err="1"/>
              <a:t>uždarojo</a:t>
            </a:r>
            <a:r>
              <a:rPr lang="en-GB"/>
              <a:t> </a:t>
            </a:r>
            <a:r>
              <a:rPr lang="en-GB" err="1"/>
              <a:t>tipo</a:t>
            </a:r>
            <a:r>
              <a:rPr lang="en-GB"/>
              <a:t> </a:t>
            </a:r>
            <a:r>
              <a:rPr lang="en-GB" err="1"/>
              <a:t>klausimai</a:t>
            </a:r>
            <a:r>
              <a:rPr lang="en-GB"/>
              <a:t> </a:t>
            </a:r>
            <a:r>
              <a:rPr lang="en-GB" err="1"/>
              <a:t>ir</a:t>
            </a:r>
            <a:r>
              <a:rPr lang="en-GB"/>
              <a:t> </a:t>
            </a:r>
            <a:r>
              <a:rPr lang="en-GB" err="1"/>
              <a:t>atvirojo</a:t>
            </a:r>
            <a:r>
              <a:rPr lang="en-GB"/>
              <a:t> </a:t>
            </a:r>
            <a:r>
              <a:rPr lang="en-GB" err="1"/>
              <a:t>tipo</a:t>
            </a:r>
            <a:r>
              <a:rPr lang="en-GB"/>
              <a:t> </a:t>
            </a:r>
            <a:r>
              <a:rPr lang="en-GB" err="1"/>
              <a:t>klausimai</a:t>
            </a:r>
            <a:r>
              <a:rPr lang="en-GB"/>
              <a:t> </a:t>
            </a:r>
            <a:r>
              <a:rPr lang="en-GB" err="1"/>
              <a:t>arba</a:t>
            </a:r>
            <a:r>
              <a:rPr lang="en-GB"/>
              <a:t> </a:t>
            </a:r>
            <a:r>
              <a:rPr lang="en-GB" err="1"/>
              <a:t>užklausimas</a:t>
            </a:r>
            <a:r>
              <a:rPr lang="en-GB"/>
              <a:t>.</a:t>
            </a:r>
            <a:endParaRPr lang="lt-LT"/>
          </a:p>
          <a:p>
            <a:pPr marL="114300" indent="-457200"/>
            <a:r>
              <a:rPr lang="en-GB" err="1"/>
              <a:t>Uždarojo</a:t>
            </a:r>
            <a:r>
              <a:rPr lang="en-GB"/>
              <a:t> </a:t>
            </a:r>
            <a:r>
              <a:rPr lang="en-GB" err="1"/>
              <a:t>tipo</a:t>
            </a:r>
            <a:r>
              <a:rPr lang="en-GB"/>
              <a:t> </a:t>
            </a:r>
            <a:r>
              <a:rPr lang="en-GB" err="1"/>
              <a:t>klausimai</a:t>
            </a:r>
            <a:r>
              <a:rPr lang="en-GB"/>
              <a:t>, į </a:t>
            </a:r>
            <a:r>
              <a:rPr lang="en-GB" err="1"/>
              <a:t>kuriuos</a:t>
            </a:r>
            <a:r>
              <a:rPr lang="en-GB"/>
              <a:t> </a:t>
            </a:r>
            <a:r>
              <a:rPr lang="en-GB" err="1"/>
              <a:t>reikia</a:t>
            </a:r>
            <a:r>
              <a:rPr lang="en-GB"/>
              <a:t> </a:t>
            </a:r>
            <a:r>
              <a:rPr lang="en-GB" err="1"/>
              <a:t>atsakyti</a:t>
            </a:r>
            <a:r>
              <a:rPr lang="en-GB"/>
              <a:t> „</a:t>
            </a:r>
            <a:r>
              <a:rPr lang="en-GB" err="1"/>
              <a:t>taip</a:t>
            </a:r>
            <a:r>
              <a:rPr lang="en-GB"/>
              <a:t>“, „ne“ </a:t>
            </a:r>
            <a:r>
              <a:rPr lang="en-GB" err="1"/>
              <a:t>arba</a:t>
            </a:r>
            <a:r>
              <a:rPr lang="en-GB"/>
              <a:t> </a:t>
            </a:r>
            <a:r>
              <a:rPr lang="en-GB" err="1"/>
              <a:t>trumpi</a:t>
            </a:r>
            <a:r>
              <a:rPr lang="en-GB"/>
              <a:t> </a:t>
            </a:r>
            <a:r>
              <a:rPr lang="en-GB" err="1"/>
              <a:t>informaciniai</a:t>
            </a:r>
            <a:r>
              <a:rPr lang="en-GB"/>
              <a:t> </a:t>
            </a:r>
            <a:r>
              <a:rPr lang="en-GB" err="1"/>
              <a:t>atsakymai</a:t>
            </a:r>
            <a:r>
              <a:rPr lang="en-GB"/>
              <a:t>, </a:t>
            </a:r>
            <a:r>
              <a:rPr lang="en-GB" err="1"/>
              <a:t>yra</a:t>
            </a:r>
            <a:r>
              <a:rPr lang="en-GB"/>
              <a:t> </a:t>
            </a:r>
            <a:r>
              <a:rPr lang="en-GB" err="1"/>
              <a:t>naudingi</a:t>
            </a:r>
            <a:r>
              <a:rPr lang="en-GB"/>
              <a:t> </a:t>
            </a:r>
            <a:r>
              <a:rPr lang="en-GB" err="1"/>
              <a:t>sutelkiant</a:t>
            </a:r>
            <a:r>
              <a:rPr lang="en-GB"/>
              <a:t> </a:t>
            </a:r>
            <a:r>
              <a:rPr lang="en-GB" err="1"/>
              <a:t>dėmesį</a:t>
            </a:r>
            <a:r>
              <a:rPr lang="en-GB"/>
              <a:t> į </a:t>
            </a:r>
            <a:r>
              <a:rPr lang="en-GB" err="1"/>
              <a:t>konkrečius</a:t>
            </a:r>
            <a:r>
              <a:rPr lang="en-GB"/>
              <a:t> </a:t>
            </a:r>
            <a:r>
              <a:rPr lang="en-GB" err="1"/>
              <a:t>klausimus</a:t>
            </a:r>
            <a:r>
              <a:rPr lang="en-GB"/>
              <a:t> </a:t>
            </a:r>
            <a:r>
              <a:rPr lang="en-GB" err="1"/>
              <a:t>ir</a:t>
            </a:r>
            <a:r>
              <a:rPr lang="en-GB"/>
              <a:t> </a:t>
            </a:r>
            <a:r>
              <a:rPr lang="en-GB" err="1"/>
              <a:t>padedant</a:t>
            </a:r>
            <a:r>
              <a:rPr lang="en-GB"/>
              <a:t> </a:t>
            </a:r>
            <a:r>
              <a:rPr lang="en-GB" err="1"/>
              <a:t>rengti</a:t>
            </a:r>
            <a:r>
              <a:rPr lang="en-GB"/>
              <a:t> </a:t>
            </a:r>
            <a:r>
              <a:rPr lang="en-GB" err="1"/>
              <a:t>veiksmų</a:t>
            </a:r>
            <a:r>
              <a:rPr lang="en-GB"/>
              <a:t> planus.</a:t>
            </a:r>
            <a:endParaRPr/>
          </a:p>
          <a:p>
            <a:r>
              <a:rPr lang="en-GB" err="1"/>
              <a:t>Atviri</a:t>
            </a:r>
            <a:r>
              <a:rPr lang="en-GB"/>
              <a:t> </a:t>
            </a:r>
            <a:r>
              <a:rPr lang="en-GB" err="1"/>
              <a:t>klausimai</a:t>
            </a:r>
            <a:r>
              <a:rPr lang="en-GB"/>
              <a:t> </a:t>
            </a:r>
            <a:r>
              <a:rPr lang="en-GB" err="1"/>
              <a:t>ar</a:t>
            </a:r>
            <a:r>
              <a:rPr lang="en-GB"/>
              <a:t> </a:t>
            </a:r>
            <a:r>
              <a:rPr lang="en-GB" err="1"/>
              <a:t>užklausimai</a:t>
            </a:r>
            <a:r>
              <a:rPr lang="en-GB"/>
              <a:t>, </a:t>
            </a:r>
            <a:r>
              <a:rPr lang="en-GB" err="1"/>
              <a:t>pvz</a:t>
            </a:r>
            <a:r>
              <a:rPr lang="en-GB"/>
              <a:t>., „o kas </a:t>
            </a:r>
            <a:r>
              <a:rPr lang="en-GB" err="1"/>
              <a:t>būtų</a:t>
            </a:r>
            <a:r>
              <a:rPr lang="en-GB"/>
              <a:t>, </a:t>
            </a:r>
            <a:r>
              <a:rPr lang="en-GB" err="1"/>
              <a:t>jei</a:t>
            </a:r>
            <a:r>
              <a:rPr lang="en-GB"/>
              <a:t>“, </a:t>
            </a:r>
            <a:r>
              <a:rPr lang="en-GB" err="1"/>
              <a:t>neriboja</a:t>
            </a:r>
            <a:r>
              <a:rPr lang="en-GB"/>
              <a:t> </a:t>
            </a:r>
            <a:r>
              <a:rPr lang="en-GB" err="1"/>
              <a:t>atsakymo</a:t>
            </a:r>
            <a:r>
              <a:rPr lang="en-GB"/>
              <a:t> </a:t>
            </a:r>
            <a:r>
              <a:rPr lang="en-GB" err="1"/>
              <a:t>ir</a:t>
            </a:r>
            <a:r>
              <a:rPr lang="en-GB"/>
              <a:t> </a:t>
            </a:r>
            <a:r>
              <a:rPr lang="en-GB" err="1"/>
              <a:t>yra</a:t>
            </a:r>
            <a:r>
              <a:rPr lang="en-GB"/>
              <a:t> </a:t>
            </a:r>
            <a:r>
              <a:rPr lang="en-GB" err="1"/>
              <a:t>naudingi</a:t>
            </a:r>
            <a:r>
              <a:rPr lang="en-GB"/>
              <a:t> </a:t>
            </a:r>
            <a:r>
              <a:rPr lang="en-GB" err="1"/>
              <a:t>skatinant</a:t>
            </a:r>
            <a:r>
              <a:rPr lang="en-GB"/>
              <a:t> </a:t>
            </a:r>
            <a:r>
              <a:rPr lang="en-GB" err="1"/>
              <a:t>mokinį</a:t>
            </a:r>
            <a:r>
              <a:rPr lang="en-GB"/>
              <a:t> </a:t>
            </a:r>
            <a:r>
              <a:rPr lang="en-GB" err="1"/>
              <a:t>padėti</a:t>
            </a:r>
            <a:r>
              <a:rPr lang="en-GB"/>
              <a:t> </a:t>
            </a:r>
            <a:r>
              <a:rPr lang="en-GB" err="1"/>
              <a:t>jums</a:t>
            </a:r>
            <a:r>
              <a:rPr lang="en-GB"/>
              <a:t> </a:t>
            </a:r>
            <a:r>
              <a:rPr lang="en-GB" err="1"/>
              <a:t>išanalizuoti</a:t>
            </a:r>
            <a:r>
              <a:rPr lang="en-GB"/>
              <a:t> </a:t>
            </a:r>
            <a:r>
              <a:rPr lang="en-GB" err="1"/>
              <a:t>nagrinėjamą</a:t>
            </a:r>
            <a:r>
              <a:rPr lang="en-GB"/>
              <a:t> </a:t>
            </a:r>
            <a:r>
              <a:rPr lang="en-GB" err="1"/>
              <a:t>problemą</a:t>
            </a:r>
            <a:r>
              <a:rPr lang="en-GB"/>
              <a:t>. </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57"/>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7075">
              <a:buSzPts val="4400"/>
            </a:pPr>
            <a:r>
              <a:rPr lang="en-GB"/>
              <a:t>4P – </a:t>
            </a:r>
            <a:r>
              <a:rPr lang="en-GB" err="1"/>
              <a:t>Efektyvus</a:t>
            </a:r>
            <a:r>
              <a:rPr lang="en-GB"/>
              <a:t> </a:t>
            </a:r>
            <a:r>
              <a:rPr lang="en-GB" err="1"/>
              <a:t>bendravimas</a:t>
            </a:r>
            <a:endParaRPr err="1"/>
          </a:p>
        </p:txBody>
      </p:sp>
      <p:sp>
        <p:nvSpPr>
          <p:cNvPr id="600" name="Google Shape;600;p5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a:buNone/>
            </a:pPr>
            <a:r>
              <a:rPr lang="en-GB" err="1"/>
              <a:t>Efektyvus</a:t>
            </a:r>
            <a:r>
              <a:rPr lang="en-GB"/>
              <a:t> </a:t>
            </a:r>
            <a:r>
              <a:rPr lang="en-GB" err="1"/>
              <a:t>bendravimas</a:t>
            </a:r>
            <a:r>
              <a:rPr lang="en-GB"/>
              <a:t> </a:t>
            </a:r>
            <a:r>
              <a:rPr lang="en-GB" err="1"/>
              <a:t>mentorystės</a:t>
            </a:r>
            <a:r>
              <a:rPr lang="en-GB"/>
              <a:t> </a:t>
            </a:r>
            <a:r>
              <a:rPr lang="en-GB" err="1"/>
              <a:t>santykiuose</a:t>
            </a:r>
            <a:r>
              <a:rPr lang="en-GB"/>
              <a:t> </a:t>
            </a:r>
            <a:r>
              <a:rPr lang="en-GB" err="1"/>
              <a:t>apima</a:t>
            </a:r>
            <a:r>
              <a:rPr lang="en-GB"/>
              <a:t>:</a:t>
            </a:r>
            <a:endParaRPr lang="lt-LT"/>
          </a:p>
          <a:p>
            <a:pPr marL="628650" lvl="0" indent="-514350" algn="l">
              <a:lnSpc>
                <a:spcPct val="100000"/>
              </a:lnSpc>
              <a:spcBef>
                <a:spcPts val="800"/>
              </a:spcBef>
              <a:spcAft>
                <a:spcPts val="0"/>
              </a:spcAft>
              <a:buAutoNum type="arabicPeriod"/>
            </a:pPr>
            <a:r>
              <a:rPr lang="en-GB" err="1"/>
              <a:t>Klausymą</a:t>
            </a:r>
            <a:endParaRPr err="1"/>
          </a:p>
          <a:p>
            <a:pPr marL="628650" indent="-514350">
              <a:buAutoNum type="arabicPeriod"/>
            </a:pPr>
            <a:r>
              <a:rPr lang="en-GB" err="1"/>
              <a:t>Dėmesio</a:t>
            </a:r>
            <a:r>
              <a:rPr lang="en-GB"/>
              <a:t> į </a:t>
            </a:r>
            <a:r>
              <a:rPr lang="en-GB" err="1"/>
              <a:t>neverbalinį</a:t>
            </a:r>
            <a:r>
              <a:rPr lang="en-GB"/>
              <a:t> </a:t>
            </a:r>
            <a:r>
              <a:rPr lang="en-GB" err="1"/>
              <a:t>bendravimą</a:t>
            </a:r>
            <a:r>
              <a:rPr lang="en-GB"/>
              <a:t> </a:t>
            </a:r>
            <a:r>
              <a:rPr lang="en-GB" err="1"/>
              <a:t>akreipimą</a:t>
            </a:r>
            <a:endParaRPr err="1"/>
          </a:p>
          <a:p>
            <a:pPr marL="628650" indent="-514350">
              <a:buAutoNum type="arabicPeriod"/>
            </a:pPr>
            <a:r>
              <a:rPr lang="en-GB" err="1"/>
              <a:t>Teiginių</a:t>
            </a:r>
            <a:r>
              <a:rPr lang="en-GB"/>
              <a:t> </a:t>
            </a:r>
            <a:r>
              <a:rPr lang="en-GB" err="1"/>
              <a:t>naudojimą</a:t>
            </a:r>
            <a:endParaRPr err="1"/>
          </a:p>
          <a:p>
            <a:pPr marL="628650" indent="-514350">
              <a:buAutoNum type="arabicPeriod"/>
            </a:pPr>
            <a:r>
              <a:rPr lang="en-GB" err="1"/>
              <a:t>Klausimų</a:t>
            </a:r>
            <a:r>
              <a:rPr lang="en-GB"/>
              <a:t> </a:t>
            </a:r>
            <a:r>
              <a:rPr lang="en-GB" err="1"/>
              <a:t>uždavimą</a:t>
            </a:r>
            <a:r>
              <a:rPr lang="en-GB"/>
              <a:t> </a:t>
            </a:r>
            <a:r>
              <a:rPr lang="en-GB" err="1"/>
              <a:t>ir</a:t>
            </a:r>
            <a:r>
              <a:rPr lang="en-GB"/>
              <a:t> </a:t>
            </a:r>
            <a:r>
              <a:rPr lang="en-GB" err="1"/>
              <a:t>apibendrinimą</a:t>
            </a:r>
            <a:endParaRPr err="1"/>
          </a:p>
          <a:p>
            <a:pPr marL="628650" indent="-514350">
              <a:buAutoNum type="arabicPeriod"/>
            </a:pPr>
            <a:r>
              <a:rPr lang="en-GB" err="1"/>
              <a:t>Pasitikslinimą</a:t>
            </a:r>
            <a:r>
              <a:rPr lang="en-GB"/>
              <a:t> </a:t>
            </a:r>
            <a:r>
              <a:rPr lang="en-GB" err="1"/>
              <a:t>jei</a:t>
            </a:r>
            <a:r>
              <a:rPr lang="en-GB"/>
              <a:t> </a:t>
            </a:r>
            <a:r>
              <a:rPr lang="en-GB" err="1"/>
              <a:t>abejojate</a:t>
            </a:r>
            <a:r>
              <a:rPr lang="en-GB"/>
              <a:t>: </a:t>
            </a:r>
            <a:r>
              <a:rPr lang="en-GB" err="1"/>
              <a:t>jūsų</a:t>
            </a:r>
            <a:r>
              <a:rPr lang="en-GB"/>
              <a:t> </a:t>
            </a:r>
            <a:r>
              <a:rPr lang="en-GB" err="1"/>
              <a:t>mokiniai</a:t>
            </a:r>
            <a:r>
              <a:rPr lang="en-GB"/>
              <a:t> </a:t>
            </a:r>
            <a:r>
              <a:rPr lang="en-GB" err="1"/>
              <a:t>gali</a:t>
            </a:r>
            <a:r>
              <a:rPr lang="en-GB"/>
              <a:t> </a:t>
            </a:r>
            <a:r>
              <a:rPr lang="en-GB" err="1"/>
              <a:t>vartoti</a:t>
            </a:r>
            <a:r>
              <a:rPr lang="en-GB"/>
              <a:t> </a:t>
            </a:r>
            <a:r>
              <a:rPr lang="en-GB" err="1"/>
              <a:t>žodį</a:t>
            </a:r>
            <a:r>
              <a:rPr lang="en-GB"/>
              <a:t>, </a:t>
            </a:r>
            <a:r>
              <a:rPr lang="en-GB" err="1"/>
              <a:t>kuris</a:t>
            </a:r>
            <a:r>
              <a:rPr lang="en-GB"/>
              <a:t> </a:t>
            </a:r>
            <a:r>
              <a:rPr lang="en-GB" err="1"/>
              <a:t>turi</a:t>
            </a:r>
            <a:r>
              <a:rPr lang="en-GB"/>
              <a:t> </a:t>
            </a:r>
            <a:r>
              <a:rPr lang="en-GB" err="1"/>
              <a:t>keletą</a:t>
            </a:r>
            <a:r>
              <a:rPr lang="en-GB"/>
              <a:t> </a:t>
            </a:r>
            <a:r>
              <a:rPr lang="en-GB" err="1"/>
              <a:t>reikšmių</a:t>
            </a:r>
            <a:endParaRPr err="1"/>
          </a:p>
          <a:p>
            <a:pPr marL="514350" indent="-514350">
              <a:buAutoNum type="arabicPeriod"/>
            </a:pPr>
            <a:r>
              <a:rPr lang="en-GB" err="1"/>
              <a:t>Svarbių</a:t>
            </a:r>
            <a:r>
              <a:rPr lang="en-GB"/>
              <a:t> </a:t>
            </a:r>
            <a:r>
              <a:rPr lang="en-GB" err="1"/>
              <a:t>temų</a:t>
            </a:r>
            <a:r>
              <a:rPr lang="en-GB"/>
              <a:t> </a:t>
            </a:r>
            <a:r>
              <a:rPr lang="en-GB" err="1"/>
              <a:t>neaptarinėjimą</a:t>
            </a:r>
            <a:r>
              <a:rPr lang="en-GB"/>
              <a:t> el. </a:t>
            </a:r>
            <a:r>
              <a:rPr lang="en-GB" err="1"/>
              <a:t>laiškais</a:t>
            </a:r>
            <a:r>
              <a:rPr lang="en-GB"/>
              <a:t>  </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6"/>
          <p:cNvSpPr txBox="1">
            <a:spLocks noGrp="1"/>
          </p:cNvSpPr>
          <p:nvPr>
            <p:ph type="title"/>
          </p:nvPr>
        </p:nvSpPr>
        <p:spPr>
          <a:xfrm>
            <a:off x="0" y="1709738"/>
            <a:ext cx="12192000" cy="2852737"/>
          </a:xfrm>
          <a:prstGeom prst="rect">
            <a:avLst/>
          </a:prstGeom>
          <a:solidFill>
            <a:srgbClr val="76B4A6"/>
          </a:solidFill>
          <a:ln>
            <a:noFill/>
          </a:ln>
        </p:spPr>
        <p:txBody>
          <a:bodyPr spcFirstLastPara="1" wrap="square" lIns="91425" tIns="45700" rIns="91425" bIns="45700" anchor="ctr" anchorCtr="0">
            <a:normAutofit/>
          </a:bodyPr>
          <a:lstStyle/>
          <a:p>
            <a:pPr marL="718820"/>
            <a:r>
              <a:rPr lang="en-GB"/>
              <a:t>5 </a:t>
            </a:r>
            <a:r>
              <a:rPr lang="en-GB" err="1"/>
              <a:t>skyrius</a:t>
            </a:r>
            <a:r>
              <a:rPr lang="en-GB" sz="6000"/>
              <a:t>: </a:t>
            </a:r>
            <a:r>
              <a:rPr lang="en-GB" err="1"/>
              <a:t>Mentorystės</a:t>
            </a:r>
            <a:r>
              <a:rPr lang="en-GB"/>
              <a:t> </a:t>
            </a:r>
            <a:r>
              <a:rPr lang="en-GB" err="1"/>
              <a:t>aplinka</a:t>
            </a:r>
            <a:endParaRPr lang="en-GB" b="0" err="1"/>
          </a:p>
        </p:txBody>
      </p:sp>
      <p:sp>
        <p:nvSpPr>
          <p:cNvPr id="188" name="Google Shape;188;p6"/>
          <p:cNvSpPr txBox="1">
            <a:spLocks noGrp="1"/>
          </p:cNvSpPr>
          <p:nvPr>
            <p:ph type="body" idx="1"/>
          </p:nvPr>
        </p:nvSpPr>
        <p:spPr>
          <a:xfrm>
            <a:off x="0" y="4589463"/>
            <a:ext cx="12192000" cy="150018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400"/>
              <a:buNone/>
            </a:pPr>
            <a:endParaRPr/>
          </a:p>
        </p:txBody>
      </p:sp>
    </p:spTree>
    <p:extLst>
      <p:ext uri="{BB962C8B-B14F-4D97-AF65-F5344CB8AC3E}">
        <p14:creationId xmlns:p14="http://schemas.microsoft.com/office/powerpoint/2010/main" val="13808392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g12237cf4a81_0_0"/>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a:buSzPct val="50561"/>
            </a:pPr>
            <a:r>
              <a:rPr lang="en-GB" sz="3950" err="1"/>
              <a:t>Tikslai</a:t>
            </a:r>
            <a:r>
              <a:rPr lang="en-GB" sz="3950"/>
              <a:t> </a:t>
            </a:r>
            <a:r>
              <a:rPr lang="en-GB" sz="3950" err="1"/>
              <a:t>ir</a:t>
            </a:r>
            <a:r>
              <a:rPr lang="en-GB" sz="3950"/>
              <a:t> </a:t>
            </a:r>
            <a:r>
              <a:rPr lang="en-GB" sz="3950" err="1"/>
              <a:t>turinys</a:t>
            </a:r>
            <a:endParaRPr sz="3955" err="1"/>
          </a:p>
        </p:txBody>
      </p:sp>
      <p:sp>
        <p:nvSpPr>
          <p:cNvPr id="607" name="Google Shape;607;g12237cf4a81_0_0"/>
          <p:cNvSpPr txBox="1">
            <a:spLocks noGrp="1"/>
          </p:cNvSpPr>
          <p:nvPr>
            <p:ph type="body" idx="1"/>
          </p:nvPr>
        </p:nvSpPr>
        <p:spPr>
          <a:xfrm>
            <a:off x="838200" y="1825624"/>
            <a:ext cx="10515600" cy="4460875"/>
          </a:xfrm>
          <a:prstGeom prst="rect">
            <a:avLst/>
          </a:prstGeom>
          <a:noFill/>
          <a:ln>
            <a:noFill/>
          </a:ln>
        </p:spPr>
        <p:txBody>
          <a:bodyPr spcFirstLastPara="1" wrap="square" lIns="91425" tIns="45700" rIns="91425" bIns="45700" anchor="t" anchorCtr="0">
            <a:normAutofit fontScale="92500" lnSpcReduction="10000"/>
          </a:bodyPr>
          <a:lstStyle/>
          <a:p>
            <a:pPr marL="0" indent="0">
              <a:buSzPts val="5538"/>
              <a:buNone/>
            </a:pPr>
            <a:r>
              <a:rPr lang="en-US" b="1" err="1">
                <a:solidFill>
                  <a:srgbClr val="76B4A6"/>
                </a:solidFill>
                <a:ea typeface="Arimo"/>
                <a:sym typeface="Arimo"/>
              </a:rPr>
              <a:t>Tikslai</a:t>
            </a:r>
            <a:endParaRPr lang="lt-LT" err="1"/>
          </a:p>
          <a:p>
            <a:pPr marL="0" indent="0">
              <a:buSzPts val="5538"/>
              <a:buNone/>
            </a:pPr>
            <a:r>
              <a:rPr lang="en-US" err="1">
                <a:solidFill>
                  <a:srgbClr val="333333"/>
                </a:solidFill>
                <a:ea typeface="Arimo"/>
                <a:sym typeface="Arimo"/>
              </a:rPr>
              <a:t>Praėję</a:t>
            </a:r>
            <a:r>
              <a:rPr lang="en-US">
                <a:solidFill>
                  <a:srgbClr val="333333"/>
                </a:solidFill>
                <a:ea typeface="Arimo"/>
                <a:sym typeface="Arimo"/>
              </a:rPr>
              <a:t> </a:t>
            </a:r>
            <a:r>
              <a:rPr lang="en-US" err="1">
                <a:solidFill>
                  <a:srgbClr val="333333"/>
                </a:solidFill>
                <a:ea typeface="Arimo"/>
                <a:sym typeface="Arimo"/>
              </a:rPr>
              <a:t>šį</a:t>
            </a:r>
            <a:r>
              <a:rPr lang="en-US">
                <a:solidFill>
                  <a:srgbClr val="333333"/>
                </a:solidFill>
                <a:ea typeface="Arimo"/>
                <a:sym typeface="Arimo"/>
              </a:rPr>
              <a:t> </a:t>
            </a:r>
            <a:r>
              <a:rPr lang="en-US" err="1">
                <a:solidFill>
                  <a:srgbClr val="333333"/>
                </a:solidFill>
                <a:ea typeface="Arimo"/>
                <a:sym typeface="Arimo"/>
              </a:rPr>
              <a:t>skyrių</a:t>
            </a:r>
            <a:r>
              <a:rPr lang="en-US">
                <a:solidFill>
                  <a:srgbClr val="333333"/>
                </a:solidFill>
                <a:ea typeface="Arimo"/>
                <a:sym typeface="Arimo"/>
              </a:rPr>
              <a:t>:</a:t>
            </a:r>
            <a:endParaRPr lang="en-GB"/>
          </a:p>
          <a:p>
            <a:pPr indent="-457200">
              <a:buSzPts val="5538"/>
            </a:pPr>
            <a:r>
              <a:rPr lang="en-GB" err="1"/>
              <a:t>Suprasite</a:t>
            </a:r>
            <a:r>
              <a:rPr lang="en-GB"/>
              <a:t> </a:t>
            </a:r>
            <a:r>
              <a:rPr lang="en-GB" err="1"/>
              <a:t>tinkamos</a:t>
            </a:r>
            <a:r>
              <a:rPr lang="en-GB"/>
              <a:t> </a:t>
            </a:r>
            <a:r>
              <a:rPr lang="en-GB" err="1">
                <a:ea typeface="Arimo"/>
                <a:sym typeface="Arimo"/>
              </a:rPr>
              <a:t>fizinės</a:t>
            </a:r>
            <a:r>
              <a:rPr lang="en-GB">
                <a:ea typeface="Arimo"/>
                <a:sym typeface="Arimo"/>
              </a:rPr>
              <a:t> aplinkos </a:t>
            </a:r>
            <a:r>
              <a:rPr lang="en-GB" err="1">
                <a:ea typeface="Arimo"/>
                <a:sym typeface="Arimo"/>
              </a:rPr>
              <a:t>pasirinkimo</a:t>
            </a:r>
            <a:r>
              <a:rPr lang="en-GB">
                <a:ea typeface="Arimo"/>
                <a:sym typeface="Arimo"/>
              </a:rPr>
              <a:t>, </a:t>
            </a:r>
            <a:r>
              <a:rPr lang="en-GB" err="1">
                <a:ea typeface="Arimo"/>
                <a:sym typeface="Arimo"/>
              </a:rPr>
              <a:t>mentorystės</a:t>
            </a:r>
            <a:r>
              <a:rPr lang="en-GB">
                <a:ea typeface="Arimo"/>
                <a:sym typeface="Arimo"/>
              </a:rPr>
              <a:t> </a:t>
            </a:r>
            <a:r>
              <a:rPr lang="en-GB" err="1">
                <a:ea typeface="Arimo"/>
                <a:sym typeface="Arimo"/>
              </a:rPr>
              <a:t>susitikimams</a:t>
            </a:r>
            <a:r>
              <a:rPr lang="en-GB">
                <a:ea typeface="Arimo"/>
                <a:sym typeface="Arimo"/>
              </a:rPr>
              <a:t>, </a:t>
            </a:r>
            <a:r>
              <a:rPr lang="en-GB" err="1">
                <a:ea typeface="Arimo"/>
                <a:sym typeface="Arimo"/>
              </a:rPr>
              <a:t>svarbą</a:t>
            </a:r>
            <a:endParaRPr lang="en-US" err="1">
              <a:ea typeface="Arimo"/>
            </a:endParaRPr>
          </a:p>
          <a:p>
            <a:pPr indent="-457200">
              <a:buSzPts val="5538"/>
            </a:pPr>
            <a:r>
              <a:rPr lang="en-GB" err="1">
                <a:ea typeface="Arimo"/>
                <a:sym typeface="Arimo"/>
              </a:rPr>
              <a:t>Suprasite</a:t>
            </a:r>
            <a:r>
              <a:rPr lang="en-GB">
                <a:ea typeface="Arimo"/>
                <a:sym typeface="Arimo"/>
              </a:rPr>
              <a:t>, </a:t>
            </a:r>
            <a:r>
              <a:rPr lang="en-GB" err="1">
                <a:ea typeface="Arimo"/>
                <a:sym typeface="Arimo"/>
              </a:rPr>
              <a:t>kodėl</a:t>
            </a:r>
            <a:r>
              <a:rPr lang="en-GB">
                <a:ea typeface="Arimo"/>
                <a:sym typeface="Arimo"/>
              </a:rPr>
              <a:t> </a:t>
            </a:r>
            <a:r>
              <a:rPr lang="en-GB" err="1">
                <a:ea typeface="Arimo"/>
                <a:sym typeface="Arimo"/>
              </a:rPr>
              <a:t>svarbu</a:t>
            </a:r>
            <a:r>
              <a:rPr lang="en-GB">
                <a:ea typeface="Arimo"/>
                <a:sym typeface="Arimo"/>
              </a:rPr>
              <a:t> </a:t>
            </a:r>
            <a:r>
              <a:rPr lang="en-GB" err="1">
                <a:ea typeface="Arimo"/>
                <a:sym typeface="Arimo"/>
              </a:rPr>
              <a:t>sukurti</a:t>
            </a:r>
            <a:r>
              <a:rPr lang="en-GB">
                <a:ea typeface="Arimo"/>
                <a:sym typeface="Arimo"/>
              </a:rPr>
              <a:t> </a:t>
            </a:r>
            <a:r>
              <a:rPr lang="en-GB" err="1">
                <a:ea typeface="Arimo"/>
                <a:sym typeface="Arimo"/>
              </a:rPr>
              <a:t>tinkamą</a:t>
            </a:r>
            <a:r>
              <a:rPr lang="en-GB">
                <a:ea typeface="Arimo"/>
                <a:sym typeface="Arimo"/>
              </a:rPr>
              <a:t> </a:t>
            </a:r>
            <a:r>
              <a:rPr lang="en-GB" err="1">
                <a:ea typeface="Arimo"/>
                <a:sym typeface="Arimo"/>
              </a:rPr>
              <a:t>emocinę</a:t>
            </a:r>
            <a:r>
              <a:rPr lang="en-GB">
                <a:ea typeface="Arimo"/>
                <a:sym typeface="Arimo"/>
              </a:rPr>
              <a:t> </a:t>
            </a:r>
            <a:r>
              <a:rPr lang="en-GB" err="1">
                <a:ea typeface="Arimo"/>
                <a:sym typeface="Arimo"/>
              </a:rPr>
              <a:t>aplinką</a:t>
            </a:r>
            <a:r>
              <a:rPr lang="en-GB">
                <a:ea typeface="Arimo"/>
                <a:sym typeface="Arimo"/>
              </a:rPr>
              <a:t>, </a:t>
            </a:r>
            <a:r>
              <a:rPr lang="en-GB" err="1">
                <a:ea typeface="Arimo"/>
                <a:sym typeface="Arimo"/>
              </a:rPr>
              <a:t>kurioje</a:t>
            </a:r>
            <a:r>
              <a:rPr lang="en-GB">
                <a:ea typeface="Arimo"/>
                <a:sym typeface="Arimo"/>
              </a:rPr>
              <a:t> </a:t>
            </a:r>
            <a:r>
              <a:rPr lang="en-GB" err="1">
                <a:ea typeface="Arimo"/>
                <a:sym typeface="Arimo"/>
              </a:rPr>
              <a:t>galėtų</a:t>
            </a:r>
            <a:r>
              <a:rPr lang="en-GB">
                <a:ea typeface="Arimo"/>
                <a:sym typeface="Arimo"/>
              </a:rPr>
              <a:t> </a:t>
            </a:r>
            <a:r>
              <a:rPr lang="en-GB" err="1">
                <a:ea typeface="Arimo"/>
                <a:sym typeface="Arimo"/>
              </a:rPr>
              <a:t>vykti</a:t>
            </a:r>
            <a:r>
              <a:rPr lang="en-GB">
                <a:ea typeface="Arimo"/>
                <a:sym typeface="Arimo"/>
              </a:rPr>
              <a:t> </a:t>
            </a:r>
            <a:r>
              <a:rPr lang="en-GB" err="1">
                <a:ea typeface="Arimo"/>
                <a:sym typeface="Arimo"/>
              </a:rPr>
              <a:t>mentorystės</a:t>
            </a:r>
            <a:r>
              <a:rPr lang="en-GB">
                <a:ea typeface="Arimo"/>
                <a:sym typeface="Arimo"/>
              </a:rPr>
              <a:t> </a:t>
            </a:r>
            <a:r>
              <a:rPr lang="en-GB" err="1">
                <a:ea typeface="Arimo"/>
                <a:sym typeface="Arimo"/>
              </a:rPr>
              <a:t>susitikimai</a:t>
            </a:r>
            <a:r>
              <a:rPr lang="en-GB">
                <a:ea typeface="Arimo"/>
                <a:sym typeface="Arimo"/>
              </a:rPr>
              <a:t>.</a:t>
            </a:r>
            <a:endParaRPr lang="en-US"/>
          </a:p>
          <a:p>
            <a:pPr marL="0" indent="0">
              <a:lnSpc>
                <a:spcPct val="107916"/>
              </a:lnSpc>
              <a:spcBef>
                <a:spcPts val="0"/>
              </a:spcBef>
              <a:buNone/>
            </a:pPr>
            <a:endParaRPr lang="en-US" b="1">
              <a:solidFill>
                <a:srgbClr val="76B4A6"/>
              </a:solidFill>
              <a:latin typeface="Calibri" panose="020F0502020204030204" pitchFamily="34" charset="0"/>
              <a:ea typeface="Arimo"/>
              <a:cs typeface="Calibri" panose="020F0502020204030204" pitchFamily="34" charset="0"/>
              <a:sym typeface="Arimo"/>
            </a:endParaRPr>
          </a:p>
          <a:p>
            <a:pPr marL="0" indent="0">
              <a:lnSpc>
                <a:spcPct val="107916"/>
              </a:lnSpc>
              <a:spcBef>
                <a:spcPts val="0"/>
              </a:spcBef>
              <a:buNone/>
            </a:pPr>
            <a:r>
              <a:rPr lang="en-US" b="1" err="1">
                <a:solidFill>
                  <a:srgbClr val="76B4A6"/>
                </a:solidFill>
                <a:ea typeface="Arimo"/>
                <a:sym typeface="Arimo"/>
              </a:rPr>
              <a:t>Turinys</a:t>
            </a:r>
            <a:endParaRPr lang="en-US" b="1" err="1">
              <a:solidFill>
                <a:srgbClr val="76B4A6"/>
              </a:solidFill>
              <a:latin typeface="Calibri" panose="020F0502020204030204" pitchFamily="34" charset="0"/>
              <a:ea typeface="Arimo"/>
              <a:cs typeface="Calibri" panose="020F0502020204030204" pitchFamily="34" charset="0"/>
            </a:endParaRPr>
          </a:p>
          <a:p>
            <a:pPr marL="228600" indent="-228600">
              <a:lnSpc>
                <a:spcPct val="107916"/>
              </a:lnSpc>
              <a:spcBef>
                <a:spcPts val="0"/>
              </a:spcBef>
              <a:buFont typeface="Noto Sans Symbols"/>
              <a:buChar char="●"/>
            </a:pPr>
            <a:r>
              <a:rPr lang="en-GB">
                <a:ea typeface="Arimo"/>
              </a:rPr>
              <a:t>1 </a:t>
            </a:r>
            <a:r>
              <a:rPr lang="en-GB" err="1">
                <a:ea typeface="Arimo"/>
              </a:rPr>
              <a:t>pamoka</a:t>
            </a:r>
            <a:r>
              <a:rPr lang="en-GB">
                <a:ea typeface="Arimo"/>
              </a:rPr>
              <a:t> – </a:t>
            </a:r>
            <a:r>
              <a:rPr lang="en-GB" err="1">
                <a:ea typeface="Arimo"/>
              </a:rPr>
              <a:t>Fizinė</a:t>
            </a:r>
            <a:r>
              <a:rPr lang="en-GB">
                <a:ea typeface="Arimo"/>
              </a:rPr>
              <a:t> </a:t>
            </a:r>
            <a:r>
              <a:rPr lang="en-GB" err="1">
                <a:ea typeface="Arimo"/>
              </a:rPr>
              <a:t>aplinka</a:t>
            </a:r>
            <a:endParaRPr lang="en-GB">
              <a:ea typeface="Arimo"/>
            </a:endParaRPr>
          </a:p>
          <a:p>
            <a:pPr marL="228600" indent="-228600">
              <a:lnSpc>
                <a:spcPct val="107916"/>
              </a:lnSpc>
              <a:spcBef>
                <a:spcPts val="0"/>
              </a:spcBef>
              <a:buFont typeface="Noto Sans Symbols"/>
              <a:buChar char="●"/>
            </a:pPr>
            <a:r>
              <a:rPr lang="en-GB">
                <a:ea typeface="Arimo"/>
              </a:rPr>
              <a:t>2 </a:t>
            </a:r>
            <a:r>
              <a:rPr lang="en-GB" err="1">
                <a:ea typeface="Arimo"/>
              </a:rPr>
              <a:t>pamoka</a:t>
            </a:r>
            <a:r>
              <a:rPr lang="en-GB">
                <a:ea typeface="Arimo"/>
              </a:rPr>
              <a:t> – </a:t>
            </a:r>
            <a:r>
              <a:rPr lang="en-GB" err="1">
                <a:ea typeface="Arimo"/>
              </a:rPr>
              <a:t>Emocinė</a:t>
            </a:r>
            <a:r>
              <a:rPr lang="en-GB">
                <a:ea typeface="Arimo"/>
              </a:rPr>
              <a:t> </a:t>
            </a:r>
            <a:r>
              <a:rPr lang="en-GB" err="1">
                <a:ea typeface="Arimo"/>
              </a:rPr>
              <a:t>aplinka</a:t>
            </a:r>
            <a:endParaRPr lang="en-GB">
              <a:ea typeface="Arim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07">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618" name="Google Shape;618;g12237cf4a81_0_10"/>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a:r>
              <a:rPr lang="en-GB" err="1"/>
              <a:t>Fizinė</a:t>
            </a:r>
            <a:r>
              <a:rPr lang="en-GB"/>
              <a:t> </a:t>
            </a:r>
            <a:r>
              <a:rPr lang="en-GB" err="1"/>
              <a:t>aplinka</a:t>
            </a:r>
            <a:endParaRPr err="1"/>
          </a:p>
        </p:txBody>
      </p:sp>
      <p:sp>
        <p:nvSpPr>
          <p:cNvPr id="619" name="Google Shape;619;g12237cf4a81_0_1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lnSpcReduction="10000"/>
          </a:bodyPr>
          <a:lstStyle/>
          <a:p>
            <a:r>
              <a:rPr lang="lt"/>
              <a:t>Vieta – kur abu jaustumėtės patogiai</a:t>
            </a:r>
            <a:endParaRPr/>
          </a:p>
          <a:p>
            <a:pPr marL="457200" lvl="0" indent="0" algn="l" rtl="0">
              <a:lnSpc>
                <a:spcPct val="100000"/>
              </a:lnSpc>
              <a:spcBef>
                <a:spcPts val="800"/>
              </a:spcBef>
              <a:spcAft>
                <a:spcPts val="0"/>
              </a:spcAft>
              <a:buSzPts val="1800"/>
              <a:buNone/>
            </a:pPr>
            <a:endParaRPr/>
          </a:p>
          <a:p>
            <a:r>
              <a:rPr lang="en-GB" err="1"/>
              <a:t>Pasiekiamumas</a:t>
            </a:r>
            <a:r>
              <a:rPr lang="en-GB"/>
              <a:t> – </a:t>
            </a:r>
            <a:r>
              <a:rPr lang="en-GB" err="1"/>
              <a:t>atitinka</a:t>
            </a:r>
            <a:r>
              <a:rPr lang="en-GB"/>
              <a:t> </a:t>
            </a:r>
            <a:r>
              <a:rPr lang="en-GB" err="1"/>
              <a:t>jūsų</a:t>
            </a:r>
            <a:r>
              <a:rPr lang="en-GB"/>
              <a:t> </a:t>
            </a:r>
            <a:r>
              <a:rPr lang="en-GB" err="1"/>
              <a:t>abiejų</a:t>
            </a:r>
            <a:r>
              <a:rPr lang="en-GB"/>
              <a:t> </a:t>
            </a:r>
            <a:r>
              <a:rPr lang="en-GB" err="1"/>
              <a:t>poreikius</a:t>
            </a:r>
            <a:endParaRPr/>
          </a:p>
          <a:p>
            <a:pPr marL="457200" lvl="0" indent="0" algn="l" rtl="0">
              <a:lnSpc>
                <a:spcPct val="100000"/>
              </a:lnSpc>
              <a:spcBef>
                <a:spcPts val="800"/>
              </a:spcBef>
              <a:spcAft>
                <a:spcPts val="0"/>
              </a:spcAft>
              <a:buSzPts val="1800"/>
              <a:buNone/>
            </a:pPr>
            <a:endParaRPr/>
          </a:p>
          <a:p>
            <a:r>
              <a:rPr lang="lt"/>
              <a:t>Saugumas – ir mentorius, ir mokinys turi jaustis saugūs... saugūs būdami kartu ir saugūs bendroje aplinkoje</a:t>
            </a:r>
            <a:endParaRPr/>
          </a:p>
          <a:p>
            <a:pPr marL="457200" lvl="0" indent="0" algn="l" rtl="0">
              <a:lnSpc>
                <a:spcPct val="100000"/>
              </a:lnSpc>
              <a:spcBef>
                <a:spcPts val="800"/>
              </a:spcBef>
              <a:spcAft>
                <a:spcPts val="0"/>
              </a:spcAft>
              <a:buSzPts val="1800"/>
              <a:buNone/>
            </a:pPr>
            <a:endParaRPr/>
          </a:p>
          <a:p>
            <a:r>
              <a:rPr lang="lt"/>
              <a:t>Vieta – lengvai pasiekiama jums abiem, darant prielaidą, kad susitinkate gyvai.</a:t>
            </a:r>
            <a:endParaRPr sz="1600">
              <a:solidFill>
                <a:srgbClr val="111111"/>
              </a:solidFill>
              <a:highlight>
                <a:srgbClr val="FFFFFF"/>
              </a:highlight>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g12237cf4a81_0_16"/>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a:r>
              <a:rPr lang="en-GB" err="1"/>
              <a:t>Fizinė</a:t>
            </a:r>
            <a:r>
              <a:rPr lang="en-GB"/>
              <a:t> </a:t>
            </a:r>
            <a:r>
              <a:rPr lang="en-GB" err="1"/>
              <a:t>aplinka</a:t>
            </a:r>
            <a:endParaRPr err="1"/>
          </a:p>
        </p:txBody>
      </p:sp>
      <p:sp>
        <p:nvSpPr>
          <p:cNvPr id="626" name="Google Shape;626;g12237cf4a81_0_1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fontScale="85000" lnSpcReduction="20000"/>
          </a:bodyPr>
          <a:lstStyle/>
          <a:p>
            <a:r>
              <a:rPr lang="lt"/>
              <a:t>Aplinka turi būti švari ir tvarkinga</a:t>
            </a:r>
            <a:endParaRPr/>
          </a:p>
          <a:p>
            <a:pPr marL="457200" lvl="0" indent="0" algn="l" rtl="0">
              <a:lnSpc>
                <a:spcPct val="100000"/>
              </a:lnSpc>
              <a:spcBef>
                <a:spcPts val="800"/>
              </a:spcBef>
              <a:spcAft>
                <a:spcPts val="0"/>
              </a:spcAft>
              <a:buSzPts val="1800"/>
              <a:buNone/>
            </a:pPr>
            <a:endParaRPr/>
          </a:p>
          <a:p>
            <a:r>
              <a:rPr lang="lt"/>
              <a:t>Įsitikinkite, kad patalpoje yra pakankamai vietos bet kokiai veiklai, kurią galbūt nuspręsite įtraukti į užsiėmimus, atlikti</a:t>
            </a:r>
            <a:endParaRPr/>
          </a:p>
          <a:p>
            <a:endParaRPr lang="lt-LT"/>
          </a:p>
          <a:p>
            <a:r>
              <a:rPr lang="lt-LT"/>
              <a:t>Patalpoje neturėtų būti per karšta ar per šalta</a:t>
            </a:r>
            <a:endParaRPr/>
          </a:p>
          <a:p>
            <a:pPr marL="457200" lvl="0" indent="0" algn="l" rtl="0">
              <a:lnSpc>
                <a:spcPct val="100000"/>
              </a:lnSpc>
              <a:spcBef>
                <a:spcPts val="800"/>
              </a:spcBef>
              <a:spcAft>
                <a:spcPts val="0"/>
              </a:spcAft>
              <a:buSzPts val="1800"/>
              <a:buNone/>
            </a:pPr>
            <a:endParaRPr/>
          </a:p>
          <a:p>
            <a:r>
              <a:rPr lang="en-GB"/>
              <a:t>Abu </a:t>
            </a:r>
            <a:r>
              <a:rPr lang="en-GB" err="1"/>
              <a:t>turėtumėte</a:t>
            </a:r>
            <a:r>
              <a:rPr lang="en-GB"/>
              <a:t> </a:t>
            </a:r>
            <a:r>
              <a:rPr lang="en-GB" err="1"/>
              <a:t>patogiai</a:t>
            </a:r>
            <a:r>
              <a:rPr lang="en-GB"/>
              <a:t> </a:t>
            </a:r>
            <a:r>
              <a:rPr lang="en-GB" err="1"/>
              <a:t>susėsti</a:t>
            </a:r>
          </a:p>
          <a:p>
            <a:pPr marL="457200" lvl="0" indent="-342900" algn="l" rtl="0">
              <a:lnSpc>
                <a:spcPct val="100000"/>
              </a:lnSpc>
              <a:spcBef>
                <a:spcPts val="800"/>
              </a:spcBef>
              <a:spcAft>
                <a:spcPts val="0"/>
              </a:spcAft>
              <a:buSzPts val="1800"/>
              <a:buChar char="•"/>
            </a:pPr>
            <a:endParaRPr lang="en-GB"/>
          </a:p>
          <a:p>
            <a:r>
              <a:rPr lang="en-GB" err="1"/>
              <a:t>Būtų</a:t>
            </a:r>
            <a:r>
              <a:rPr lang="en-GB"/>
              <a:t> </a:t>
            </a:r>
            <a:r>
              <a:rPr lang="en-GB" err="1"/>
              <a:t>patogu</a:t>
            </a:r>
            <a:r>
              <a:rPr lang="en-GB"/>
              <a:t> </a:t>
            </a:r>
            <a:r>
              <a:rPr lang="en-GB" err="1"/>
              <a:t>jei</a:t>
            </a:r>
            <a:r>
              <a:rPr lang="en-GB"/>
              <a:t> </a:t>
            </a:r>
            <a:r>
              <a:rPr lang="en-GB" err="1"/>
              <a:t>turėtumėte</a:t>
            </a:r>
            <a:r>
              <a:rPr lang="en-GB"/>
              <a:t> </a:t>
            </a:r>
            <a:r>
              <a:rPr lang="en-GB" err="1"/>
              <a:t>galimybę</a:t>
            </a:r>
            <a:r>
              <a:rPr lang="en-GB"/>
              <a:t> </a:t>
            </a:r>
            <a:r>
              <a:rPr lang="en-GB" err="1"/>
              <a:t>susitikimo</a:t>
            </a:r>
            <a:r>
              <a:rPr lang="en-GB"/>
              <a:t> </a:t>
            </a:r>
            <a:r>
              <a:rPr lang="en-GB" err="1"/>
              <a:t>vietoje</a:t>
            </a:r>
            <a:r>
              <a:rPr lang="en-GB"/>
              <a:t> </a:t>
            </a:r>
            <a:r>
              <a:rPr lang="en-GB" err="1"/>
              <a:t>pasidaryti</a:t>
            </a:r>
            <a:r>
              <a:rPr lang="en-GB"/>
              <a:t> </a:t>
            </a:r>
            <a:r>
              <a:rPr lang="en-GB" err="1"/>
              <a:t>kavos</a:t>
            </a:r>
            <a:r>
              <a:rPr lang="en-GB"/>
              <a:t> </a:t>
            </a:r>
            <a:r>
              <a:rPr lang="en-GB" err="1"/>
              <a:t>ara</a:t>
            </a:r>
            <a:r>
              <a:rPr lang="en-GB"/>
              <a:t> </a:t>
            </a:r>
            <a:r>
              <a:rPr lang="en-GB" err="1"/>
              <a:t>arbatos</a:t>
            </a:r>
            <a:r>
              <a:rPr lang="en-GB"/>
              <a:t>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sp>
        <p:nvSpPr>
          <p:cNvPr id="632" name="Google Shape;632;g12237cf4a81_0_22"/>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a:r>
              <a:rPr lang="en-GB" err="1"/>
              <a:t>Fizinė</a:t>
            </a:r>
            <a:r>
              <a:rPr lang="en-GB"/>
              <a:t> </a:t>
            </a:r>
            <a:r>
              <a:rPr lang="en-GB" err="1"/>
              <a:t>aplinka</a:t>
            </a:r>
            <a:endParaRPr err="1"/>
          </a:p>
        </p:txBody>
      </p:sp>
      <p:sp>
        <p:nvSpPr>
          <p:cNvPr id="633" name="Google Shape;633;g12237cf4a81_0_2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131445" indent="0">
              <a:buSzPct val="64285"/>
              <a:buNone/>
            </a:pPr>
            <a:r>
              <a:rPr lang="en-GB" err="1"/>
              <a:t>Apsvarstykite</a:t>
            </a:r>
            <a:r>
              <a:rPr lang="en-GB"/>
              <a:t> </a:t>
            </a:r>
            <a:r>
              <a:rPr lang="en-GB" err="1"/>
              <a:t>faktorius</a:t>
            </a:r>
            <a:r>
              <a:rPr lang="en-GB"/>
              <a:t> </a:t>
            </a:r>
            <a:r>
              <a:rPr lang="en-GB" err="1"/>
              <a:t>susijusius</a:t>
            </a:r>
            <a:r>
              <a:rPr lang="en-GB"/>
              <a:t> </a:t>
            </a:r>
            <a:r>
              <a:rPr lang="en-GB" err="1"/>
              <a:t>su</a:t>
            </a:r>
            <a:r>
              <a:rPr lang="en-GB"/>
              <a:t> </a:t>
            </a:r>
            <a:r>
              <a:rPr lang="en-GB" err="1"/>
              <a:t>pojūčiais</a:t>
            </a:r>
            <a:r>
              <a:rPr lang="en-GB"/>
              <a:t>:</a:t>
            </a:r>
            <a:endParaRPr/>
          </a:p>
          <a:p>
            <a:pPr marL="457200" lvl="0" indent="-325755" algn="l" rtl="0">
              <a:lnSpc>
                <a:spcPct val="100000"/>
              </a:lnSpc>
              <a:spcBef>
                <a:spcPts val="800"/>
              </a:spcBef>
              <a:spcAft>
                <a:spcPts val="0"/>
              </a:spcAft>
              <a:buSzPct val="64285"/>
              <a:buChar char="•"/>
            </a:pPr>
            <a:r>
              <a:rPr lang="en-GB" err="1"/>
              <a:t>kvapas</a:t>
            </a:r>
            <a:endParaRPr err="1"/>
          </a:p>
          <a:p>
            <a:pPr marL="457200" lvl="0" indent="-325755" algn="l" rtl="0">
              <a:lnSpc>
                <a:spcPct val="100000"/>
              </a:lnSpc>
              <a:spcBef>
                <a:spcPts val="800"/>
              </a:spcBef>
              <a:spcAft>
                <a:spcPts val="0"/>
              </a:spcAft>
              <a:buSzPct val="64285"/>
              <a:buChar char="•"/>
            </a:pPr>
            <a:r>
              <a:rPr lang="en-GB" err="1"/>
              <a:t>spalvos</a:t>
            </a:r>
            <a:endParaRPr err="1"/>
          </a:p>
          <a:p>
            <a:pPr marL="457200" lvl="0" indent="-325755" algn="l" rtl="0">
              <a:lnSpc>
                <a:spcPct val="100000"/>
              </a:lnSpc>
              <a:spcBef>
                <a:spcPts val="800"/>
              </a:spcBef>
              <a:spcAft>
                <a:spcPts val="0"/>
              </a:spcAft>
              <a:buSzPct val="64285"/>
              <a:buChar char="•"/>
            </a:pPr>
            <a:r>
              <a:rPr lang="en-GB" err="1"/>
              <a:t>garsai</a:t>
            </a:r>
            <a:endParaRPr err="1"/>
          </a:p>
          <a:p>
            <a:pPr marL="457200" lvl="0" indent="-325755" algn="l" rtl="0">
              <a:lnSpc>
                <a:spcPct val="100000"/>
              </a:lnSpc>
              <a:spcBef>
                <a:spcPts val="800"/>
              </a:spcBef>
              <a:spcAft>
                <a:spcPts val="0"/>
              </a:spcAft>
              <a:buSzPct val="64285"/>
              <a:buChar char="•"/>
            </a:pPr>
            <a:r>
              <a:rPr lang="en-GB" err="1"/>
              <a:t>apšvietimas</a:t>
            </a:r>
            <a:endParaRPr err="1"/>
          </a:p>
          <a:p>
            <a:pPr marL="0" lvl="0" indent="0" algn="l" rtl="0">
              <a:lnSpc>
                <a:spcPct val="100000"/>
              </a:lnSpc>
              <a:spcBef>
                <a:spcPts val="800"/>
              </a:spcBef>
              <a:spcAft>
                <a:spcPts val="0"/>
              </a:spcAft>
              <a:buSzPct val="75630"/>
              <a:buNone/>
            </a:pPr>
            <a:endParaRPr lang="en-GB"/>
          </a:p>
          <a:p>
            <a:pPr marL="0" indent="0">
              <a:buNone/>
            </a:pPr>
            <a:r>
              <a:rPr lang="lt"/>
              <a:t>…viskas gali būti labai reikšminga, ypač norint sukurti gerą pirmąjį įspūdį.</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Google Shape;639;g12237cf4a81_0_28"/>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a:r>
              <a:rPr lang="en-GB" dirty="0">
                <a:solidFill>
                  <a:schemeClr val="bg1"/>
                </a:solidFill>
              </a:rPr>
              <a:t>Covid </a:t>
            </a:r>
            <a:r>
              <a:rPr lang="en-GB" dirty="0" err="1">
                <a:solidFill>
                  <a:schemeClr val="bg1"/>
                </a:solidFill>
              </a:rPr>
              <a:t>įtaka</a:t>
            </a:r>
            <a:r>
              <a:rPr lang="en-GB" dirty="0">
                <a:solidFill>
                  <a:schemeClr val="bg1"/>
                </a:solidFill>
              </a:rPr>
              <a:t> </a:t>
            </a:r>
            <a:r>
              <a:rPr lang="en-GB" dirty="0" err="1">
                <a:solidFill>
                  <a:schemeClr val="bg1"/>
                </a:solidFill>
              </a:rPr>
              <a:t>susitikimams</a:t>
            </a:r>
            <a:endParaRPr lang="lt-LT" dirty="0">
              <a:solidFill>
                <a:schemeClr val="bg1"/>
              </a:solidFill>
            </a:endParaRPr>
          </a:p>
        </p:txBody>
      </p:sp>
      <p:sp>
        <p:nvSpPr>
          <p:cNvPr id="640" name="Google Shape;640;g12237cf4a81_0_28"/>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a:buNone/>
            </a:pPr>
            <a:r>
              <a:rPr lang="en-GB" sz="2600"/>
              <a:t>COVID-19 </a:t>
            </a:r>
            <a:r>
              <a:rPr lang="en-GB" sz="2600" err="1"/>
              <a:t>pakeitė</a:t>
            </a:r>
            <a:r>
              <a:rPr lang="en-GB" sz="2600"/>
              <a:t> </a:t>
            </a:r>
            <a:r>
              <a:rPr lang="en-GB" sz="2600" err="1"/>
              <a:t>daugelio</a:t>
            </a:r>
            <a:r>
              <a:rPr lang="en-GB" sz="2600"/>
              <a:t> </a:t>
            </a:r>
            <a:r>
              <a:rPr lang="en-GB" sz="2600" err="1"/>
              <a:t>mūsų</a:t>
            </a:r>
            <a:r>
              <a:rPr lang="en-GB" sz="2600"/>
              <a:t> </a:t>
            </a:r>
            <a:r>
              <a:rPr lang="en-GB" sz="2600" err="1"/>
              <a:t>požiūrį</a:t>
            </a:r>
            <a:r>
              <a:rPr lang="en-GB" sz="2600"/>
              <a:t> į </a:t>
            </a:r>
            <a:r>
              <a:rPr lang="en-GB" sz="2600" err="1"/>
              <a:t>gyvenimą</a:t>
            </a:r>
            <a:r>
              <a:rPr lang="en-GB" sz="2600"/>
              <a:t>. </a:t>
            </a:r>
            <a:r>
              <a:rPr lang="en-GB" sz="2600" err="1"/>
              <a:t>Daugelis</a:t>
            </a:r>
            <a:r>
              <a:rPr lang="en-GB" sz="2600"/>
              <a:t> </a:t>
            </a:r>
            <a:r>
              <a:rPr lang="en-GB" sz="2600" err="1"/>
              <a:t>iš</a:t>
            </a:r>
            <a:r>
              <a:rPr lang="en-GB" sz="2600"/>
              <a:t> </a:t>
            </a:r>
            <a:r>
              <a:rPr lang="en-GB" sz="2600" err="1"/>
              <a:t>mūsų</a:t>
            </a:r>
            <a:r>
              <a:rPr lang="en-GB" sz="2600"/>
              <a:t> </a:t>
            </a:r>
            <a:r>
              <a:rPr lang="en-GB" sz="2600" err="1"/>
              <a:t>jaučia</a:t>
            </a:r>
            <a:r>
              <a:rPr lang="en-GB" sz="2600"/>
              <a:t> </a:t>
            </a:r>
            <a:r>
              <a:rPr lang="en-GB" sz="2600" err="1"/>
              <a:t>didžiulį</a:t>
            </a:r>
            <a:r>
              <a:rPr lang="en-GB" sz="2600"/>
              <a:t> </a:t>
            </a:r>
            <a:r>
              <a:rPr lang="en-GB" sz="2600" err="1"/>
              <a:t>gyvo</a:t>
            </a:r>
            <a:r>
              <a:rPr lang="en-GB" sz="2600"/>
              <a:t> </a:t>
            </a:r>
            <a:r>
              <a:rPr lang="en-GB" sz="2600" err="1"/>
              <a:t>bendravimo</a:t>
            </a:r>
            <a:r>
              <a:rPr lang="en-GB" sz="2600"/>
              <a:t> </a:t>
            </a:r>
            <a:r>
              <a:rPr lang="en-GB" sz="2600" err="1"/>
              <a:t>su</a:t>
            </a:r>
            <a:r>
              <a:rPr lang="en-GB" sz="2600"/>
              <a:t> </a:t>
            </a:r>
            <a:r>
              <a:rPr lang="en-GB" sz="2600" err="1"/>
              <a:t>kitais</a:t>
            </a:r>
            <a:r>
              <a:rPr lang="en-GB" sz="2600"/>
              <a:t> </a:t>
            </a:r>
            <a:r>
              <a:rPr lang="en-GB" sz="2600" err="1"/>
              <a:t>žmonėmis</a:t>
            </a:r>
            <a:r>
              <a:rPr lang="en-GB" sz="2600"/>
              <a:t> </a:t>
            </a:r>
            <a:r>
              <a:rPr lang="en-GB" sz="2600" err="1"/>
              <a:t>poreikį</a:t>
            </a:r>
            <a:r>
              <a:rPr lang="en-GB" sz="2600"/>
              <a:t>.</a:t>
            </a:r>
            <a:endParaRPr lang="lt-LT"/>
          </a:p>
          <a:p>
            <a:pPr marL="0">
              <a:buNone/>
            </a:pPr>
            <a:endParaRPr lang="en-GB" sz="2600"/>
          </a:p>
          <a:p>
            <a:pPr marL="0">
              <a:buNone/>
            </a:pPr>
            <a:r>
              <a:rPr lang="en-GB" sz="2600"/>
              <a:t>Tai </a:t>
            </a:r>
            <a:r>
              <a:rPr lang="en-GB" sz="2600" err="1"/>
              <a:t>reiškia</a:t>
            </a:r>
            <a:r>
              <a:rPr lang="en-GB" sz="2600"/>
              <a:t>, </a:t>
            </a:r>
            <a:r>
              <a:rPr lang="en-GB" sz="2600" err="1"/>
              <a:t>kad</a:t>
            </a:r>
            <a:r>
              <a:rPr lang="en-GB" sz="2600"/>
              <a:t> </a:t>
            </a:r>
            <a:r>
              <a:rPr lang="en-GB" sz="2600" err="1"/>
              <a:t>daugeliui</a:t>
            </a:r>
            <a:r>
              <a:rPr lang="en-GB" sz="2600"/>
              <a:t> bus </a:t>
            </a:r>
            <a:r>
              <a:rPr lang="en-GB" sz="2600" err="1"/>
              <a:t>malonu</a:t>
            </a:r>
            <a:r>
              <a:rPr lang="en-GB" sz="2600"/>
              <a:t> </a:t>
            </a:r>
            <a:r>
              <a:rPr lang="en-GB" sz="2600" err="1"/>
              <a:t>su</a:t>
            </a:r>
            <a:r>
              <a:rPr lang="en-GB" sz="2600"/>
              <a:t> </a:t>
            </a:r>
            <a:r>
              <a:rPr lang="en-GB" sz="2600" err="1"/>
              <a:t>kuo</a:t>
            </a:r>
            <a:r>
              <a:rPr lang="en-GB" sz="2600"/>
              <a:t> </a:t>
            </a:r>
            <a:r>
              <a:rPr lang="en-GB" sz="2600" err="1"/>
              <a:t>nors</a:t>
            </a:r>
            <a:r>
              <a:rPr lang="en-GB" sz="2600"/>
              <a:t> </a:t>
            </a:r>
            <a:r>
              <a:rPr lang="en-GB" sz="2600" err="1"/>
              <a:t>susitikti</a:t>
            </a:r>
            <a:r>
              <a:rPr lang="en-GB" sz="2600"/>
              <a:t>, </a:t>
            </a:r>
            <a:r>
              <a:rPr lang="en-GB" sz="2600" err="1"/>
              <a:t>padiskutuoti</a:t>
            </a:r>
            <a:r>
              <a:rPr lang="en-GB" sz="2600"/>
              <a:t> </a:t>
            </a:r>
            <a:r>
              <a:rPr lang="en-GB" sz="2600" err="1"/>
              <a:t>ir</a:t>
            </a:r>
            <a:r>
              <a:rPr lang="en-GB" sz="2600"/>
              <a:t> </a:t>
            </a:r>
            <a:r>
              <a:rPr lang="en-GB" sz="2600" err="1"/>
              <a:t>pasidalinti</a:t>
            </a:r>
            <a:r>
              <a:rPr lang="en-GB" sz="2600"/>
              <a:t> </a:t>
            </a:r>
            <a:r>
              <a:rPr lang="en-GB" sz="2600" err="1"/>
              <a:t>mintimis</a:t>
            </a:r>
            <a:r>
              <a:rPr lang="en-GB" sz="2600"/>
              <a:t> </a:t>
            </a:r>
            <a:r>
              <a:rPr lang="en-GB" sz="2600" err="1"/>
              <a:t>bei</a:t>
            </a:r>
            <a:r>
              <a:rPr lang="en-GB" sz="2600"/>
              <a:t> </a:t>
            </a:r>
            <a:r>
              <a:rPr lang="en-GB" sz="2600" err="1"/>
              <a:t>idėjomis</a:t>
            </a:r>
            <a:r>
              <a:rPr lang="en-GB" sz="2600"/>
              <a:t>.</a:t>
            </a:r>
            <a:endParaRPr/>
          </a:p>
          <a:p>
            <a:pPr marL="0">
              <a:buNone/>
            </a:pPr>
            <a:endParaRPr lang="en-GB" sz="2600"/>
          </a:p>
          <a:p>
            <a:pPr marL="0" indent="0">
              <a:buNone/>
            </a:pPr>
            <a:r>
              <a:rPr lang="en-GB" sz="2600" err="1"/>
              <a:t>Tačiau</a:t>
            </a:r>
            <a:r>
              <a:rPr lang="en-GB" sz="2600"/>
              <a:t> </a:t>
            </a:r>
            <a:r>
              <a:rPr lang="en-GB" sz="2600" err="1"/>
              <a:t>kitiems</a:t>
            </a:r>
            <a:r>
              <a:rPr lang="en-GB" sz="2600"/>
              <a:t> tai </a:t>
            </a:r>
            <a:r>
              <a:rPr lang="en-GB" sz="2600" err="1"/>
              <a:t>gali</a:t>
            </a:r>
            <a:r>
              <a:rPr lang="en-GB" sz="2600"/>
              <a:t> </a:t>
            </a:r>
            <a:r>
              <a:rPr lang="en-GB" sz="2600" err="1"/>
              <a:t>būti</a:t>
            </a:r>
            <a:r>
              <a:rPr lang="en-GB" sz="2600"/>
              <a:t> </a:t>
            </a:r>
            <a:r>
              <a:rPr lang="en-GB" sz="2600" err="1"/>
              <a:t>stresą</a:t>
            </a:r>
            <a:r>
              <a:rPr lang="en-GB" sz="2600"/>
              <a:t> </a:t>
            </a:r>
            <a:r>
              <a:rPr lang="en-GB" sz="2600" err="1"/>
              <a:t>kelianti</a:t>
            </a:r>
            <a:r>
              <a:rPr lang="en-GB" sz="2600"/>
              <a:t> </a:t>
            </a:r>
            <a:r>
              <a:rPr lang="en-GB" sz="2600" err="1"/>
              <a:t>situacija</a:t>
            </a:r>
            <a:r>
              <a:rPr lang="en-GB" sz="2600"/>
              <a:t>. Kaip </a:t>
            </a:r>
            <a:r>
              <a:rPr lang="en-GB" sz="2600" err="1"/>
              <a:t>mentorius</a:t>
            </a:r>
            <a:r>
              <a:rPr lang="en-GB" sz="2600"/>
              <a:t> </a:t>
            </a:r>
            <a:r>
              <a:rPr lang="en-GB" sz="2600" err="1"/>
              <a:t>turite</a:t>
            </a:r>
            <a:r>
              <a:rPr lang="en-GB" sz="2600"/>
              <a:t> </a:t>
            </a:r>
            <a:r>
              <a:rPr lang="en-GB" sz="2600" err="1"/>
              <a:t>apie</a:t>
            </a:r>
            <a:r>
              <a:rPr lang="en-GB" sz="2600"/>
              <a:t> tai </a:t>
            </a:r>
            <a:r>
              <a:rPr lang="en-GB" sz="2600" err="1"/>
              <a:t>pagalvoti</a:t>
            </a:r>
            <a:r>
              <a:rPr lang="en-GB" sz="2600"/>
              <a:t> </a:t>
            </a:r>
            <a:r>
              <a:rPr lang="en-GB" sz="2600" err="1"/>
              <a:t>ir</a:t>
            </a:r>
            <a:r>
              <a:rPr lang="en-GB" sz="2600"/>
              <a:t> </a:t>
            </a:r>
            <a:r>
              <a:rPr lang="en-GB" sz="2600" err="1"/>
              <a:t>elgtis</a:t>
            </a:r>
            <a:r>
              <a:rPr lang="en-GB" sz="2600"/>
              <a:t> </a:t>
            </a:r>
            <a:r>
              <a:rPr lang="en-GB" sz="2600" err="1"/>
              <a:t>atitinkamai</a:t>
            </a:r>
            <a:r>
              <a:rPr lang="en-GB" sz="2600"/>
              <a: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6"/>
          <p:cNvSpPr txBox="1">
            <a:spLocks noGrp="1"/>
          </p:cNvSpPr>
          <p:nvPr>
            <p:ph type="title"/>
          </p:nvPr>
        </p:nvSpPr>
        <p:spPr>
          <a:xfrm>
            <a:off x="0" y="1709738"/>
            <a:ext cx="12192000" cy="2852737"/>
          </a:xfrm>
          <a:prstGeom prst="rect">
            <a:avLst/>
          </a:prstGeom>
          <a:solidFill>
            <a:srgbClr val="76B4A6"/>
          </a:solidFill>
          <a:ln>
            <a:noFill/>
          </a:ln>
        </p:spPr>
        <p:txBody>
          <a:bodyPr spcFirstLastPara="1" wrap="square" lIns="91425" tIns="45700" rIns="91425" bIns="45700" anchor="ctr" anchorCtr="0">
            <a:normAutofit/>
          </a:bodyPr>
          <a:lstStyle/>
          <a:p>
            <a:pPr marL="718820"/>
            <a:r>
              <a:rPr lang="en-GB" sz="6000" dirty="0"/>
              <a:t>1</a:t>
            </a:r>
            <a:r>
              <a:rPr lang="en-GB" dirty="0"/>
              <a:t> </a:t>
            </a:r>
            <a:r>
              <a:rPr lang="en-GB" dirty="0" err="1"/>
              <a:t>skyrius</a:t>
            </a:r>
            <a:r>
              <a:rPr lang="en-GB" sz="6000" dirty="0"/>
              <a:t>:</a:t>
            </a:r>
            <a:r>
              <a:rPr lang="lt-LT" sz="6000" dirty="0"/>
              <a:t> </a:t>
            </a:r>
            <a:r>
              <a:rPr lang="lt" b="0" dirty="0">
                <a:solidFill>
                  <a:schemeClr val="bg1"/>
                </a:solidFill>
              </a:rPr>
              <a:t>Mentorystės principai siekiant karjeros ir įsidarbinimo</a:t>
            </a:r>
            <a:endParaRPr lang="lt-LT" dirty="0">
              <a:solidFill>
                <a:schemeClr val="bg1"/>
              </a:solidFill>
            </a:endParaRPr>
          </a:p>
        </p:txBody>
      </p:sp>
      <p:sp>
        <p:nvSpPr>
          <p:cNvPr id="188" name="Google Shape;188;p6"/>
          <p:cNvSpPr txBox="1">
            <a:spLocks noGrp="1"/>
          </p:cNvSpPr>
          <p:nvPr>
            <p:ph type="body" idx="1"/>
          </p:nvPr>
        </p:nvSpPr>
        <p:spPr>
          <a:xfrm>
            <a:off x="0" y="4589463"/>
            <a:ext cx="12192000" cy="150018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400"/>
              <a:buNone/>
            </a:pPr>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sp>
        <p:nvSpPr>
          <p:cNvPr id="646" name="Google Shape;646;g12237cf4a81_0_34"/>
          <p:cNvSpPr txBox="1">
            <a:spLocks noGrp="1"/>
          </p:cNvSpPr>
          <p:nvPr>
            <p:ph type="title"/>
          </p:nvPr>
        </p:nvSpPr>
        <p:spPr>
          <a:xfrm>
            <a:off x="-1" y="745066"/>
            <a:ext cx="12192000" cy="945600"/>
          </a:xfrm>
          <a:prstGeom prst="rect">
            <a:avLst/>
          </a:prstGeom>
          <a:solidFill>
            <a:srgbClr val="76B4A6"/>
          </a:solidFill>
          <a:ln>
            <a:noFill/>
          </a:ln>
        </p:spPr>
        <p:txBody>
          <a:bodyPr spcFirstLastPara="1" wrap="square" lIns="91425" tIns="45700" rIns="91425" bIns="45700" anchor="ctr" anchorCtr="0">
            <a:normAutofit/>
          </a:bodyPr>
          <a:lstStyle/>
          <a:p>
            <a:pPr marL="723900"/>
            <a:r>
              <a:rPr lang="en-GB" err="1"/>
              <a:t>Emocinė</a:t>
            </a:r>
            <a:r>
              <a:rPr lang="en-GB"/>
              <a:t> </a:t>
            </a:r>
            <a:r>
              <a:rPr lang="en-GB" err="1"/>
              <a:t>aplinka</a:t>
            </a:r>
            <a:endParaRPr err="1"/>
          </a:p>
        </p:txBody>
      </p:sp>
      <p:sp>
        <p:nvSpPr>
          <p:cNvPr id="647" name="Google Shape;647;g12237cf4a81_0_34"/>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r>
              <a:rPr lang="en-GB" err="1"/>
              <a:t>Jaustis</a:t>
            </a:r>
            <a:r>
              <a:rPr lang="en-GB"/>
              <a:t> </a:t>
            </a:r>
            <a:r>
              <a:rPr lang="en-GB" err="1"/>
              <a:t>saugiai</a:t>
            </a:r>
            <a:r>
              <a:rPr lang="en-GB"/>
              <a:t> – Stephen Covey </a:t>
            </a:r>
            <a:r>
              <a:rPr lang="en-GB" err="1"/>
              <a:t>žodžiais</a:t>
            </a:r>
            <a:r>
              <a:rPr lang="en-GB"/>
              <a:t> </a:t>
            </a:r>
            <a:r>
              <a:rPr lang="en-GB" err="1"/>
              <a:t>tariant</a:t>
            </a:r>
            <a:r>
              <a:rPr lang="en-GB"/>
              <a:t>, „</a:t>
            </a:r>
            <a:r>
              <a:rPr lang="en-GB" err="1"/>
              <a:t>pasitikėjimas</a:t>
            </a:r>
            <a:r>
              <a:rPr lang="en-GB"/>
              <a:t> </a:t>
            </a:r>
            <a:r>
              <a:rPr lang="en-GB" err="1"/>
              <a:t>yra</a:t>
            </a:r>
            <a:r>
              <a:rPr lang="en-GB"/>
              <a:t> </a:t>
            </a:r>
            <a:r>
              <a:rPr lang="en-GB" err="1"/>
              <a:t>aukščiausia</a:t>
            </a:r>
            <a:r>
              <a:rPr lang="en-GB"/>
              <a:t> </a:t>
            </a:r>
            <a:r>
              <a:rPr lang="en-GB" err="1"/>
              <a:t>žmogaus</a:t>
            </a:r>
            <a:r>
              <a:rPr lang="en-GB"/>
              <a:t> </a:t>
            </a:r>
            <a:r>
              <a:rPr lang="en-GB" err="1"/>
              <a:t>motyvacijos</a:t>
            </a:r>
            <a:r>
              <a:rPr lang="en-GB"/>
              <a:t> forma“; </a:t>
            </a:r>
            <a:r>
              <a:rPr lang="en-GB" err="1"/>
              <a:t>atsiskleidimas</a:t>
            </a:r>
            <a:r>
              <a:rPr lang="en-GB"/>
              <a:t> </a:t>
            </a:r>
            <a:r>
              <a:rPr lang="en-GB" err="1"/>
              <a:t>kyla</a:t>
            </a:r>
            <a:r>
              <a:rPr lang="en-GB"/>
              <a:t> </a:t>
            </a:r>
            <a:r>
              <a:rPr lang="en-GB" err="1"/>
              <a:t>iš</a:t>
            </a:r>
            <a:r>
              <a:rPr lang="en-GB"/>
              <a:t> </a:t>
            </a:r>
            <a:r>
              <a:rPr lang="en-GB" err="1"/>
              <a:t>pasitikėjimo</a:t>
            </a:r>
            <a:r>
              <a:rPr lang="en-GB"/>
              <a:t>, </a:t>
            </a:r>
            <a:r>
              <a:rPr lang="en-GB" err="1"/>
              <a:t>kurį</a:t>
            </a:r>
            <a:r>
              <a:rPr lang="en-GB"/>
              <a:t> </a:t>
            </a:r>
            <a:r>
              <a:rPr lang="en-GB" err="1"/>
              <a:t>sukuriate</a:t>
            </a:r>
            <a:r>
              <a:rPr lang="en-GB"/>
              <a:t> </a:t>
            </a:r>
            <a:r>
              <a:rPr lang="en-GB" err="1"/>
              <a:t>kaip</a:t>
            </a:r>
            <a:r>
              <a:rPr lang="en-GB"/>
              <a:t> </a:t>
            </a:r>
            <a:r>
              <a:rPr lang="en-GB" err="1"/>
              <a:t>mentorius</a:t>
            </a:r>
            <a:r>
              <a:rPr lang="en-GB"/>
              <a:t>. </a:t>
            </a:r>
            <a:endParaRPr lang="lt-LT"/>
          </a:p>
          <a:p>
            <a:endParaRPr lang="en-GB"/>
          </a:p>
          <a:p>
            <a:r>
              <a:rPr lang="en-GB" err="1"/>
              <a:t>Konfidenciali</a:t>
            </a:r>
            <a:r>
              <a:rPr lang="en-GB"/>
              <a:t> </a:t>
            </a:r>
            <a:r>
              <a:rPr lang="en-GB" err="1"/>
              <a:t>erdvė</a:t>
            </a:r>
            <a:r>
              <a:rPr lang="en-GB"/>
              <a:t> – </a:t>
            </a:r>
            <a:r>
              <a:rPr lang="en-GB" err="1"/>
              <a:t>jūsų</a:t>
            </a:r>
            <a:r>
              <a:rPr lang="en-GB"/>
              <a:t> </a:t>
            </a:r>
            <a:r>
              <a:rPr lang="en-GB" err="1"/>
              <a:t>santykiai</a:t>
            </a:r>
            <a:r>
              <a:rPr lang="en-GB"/>
              <a:t> </a:t>
            </a:r>
            <a:r>
              <a:rPr lang="en-GB" err="1"/>
              <a:t>paremti</a:t>
            </a:r>
            <a:r>
              <a:rPr lang="en-GB"/>
              <a:t> </a:t>
            </a:r>
            <a:r>
              <a:rPr lang="en-GB" err="1"/>
              <a:t>pasitikėjimu</a:t>
            </a:r>
            <a:r>
              <a:rPr lang="en-GB"/>
              <a:t> </a:t>
            </a:r>
            <a:r>
              <a:rPr lang="en-GB" err="1"/>
              <a:t>ir</a:t>
            </a:r>
            <a:r>
              <a:rPr lang="en-GB"/>
              <a:t> </a:t>
            </a:r>
            <a:r>
              <a:rPr lang="en-GB" err="1"/>
              <a:t>konfidencialumu</a:t>
            </a:r>
            <a:r>
              <a:rPr lang="en-GB"/>
              <a:t>.</a:t>
            </a:r>
            <a:endParaRPr/>
          </a:p>
          <a:p>
            <a:endParaRPr lang="en-GB"/>
          </a:p>
          <a:p>
            <a:r>
              <a:rPr lang="en-GB" err="1"/>
              <a:t>Erdvė</a:t>
            </a:r>
            <a:r>
              <a:rPr lang="en-GB"/>
              <a:t>, </a:t>
            </a:r>
            <a:r>
              <a:rPr lang="en-GB" err="1"/>
              <a:t>kurioje</a:t>
            </a:r>
            <a:r>
              <a:rPr lang="en-GB"/>
              <a:t> </a:t>
            </a:r>
            <a:r>
              <a:rPr lang="en-GB" err="1"/>
              <a:t>niekas</a:t>
            </a:r>
            <a:r>
              <a:rPr lang="en-GB"/>
              <a:t> </a:t>
            </a:r>
            <a:r>
              <a:rPr lang="en-GB" err="1"/>
              <a:t>nieko</a:t>
            </a:r>
            <a:r>
              <a:rPr lang="en-GB"/>
              <a:t> </a:t>
            </a:r>
            <a:r>
              <a:rPr lang="en-GB" err="1"/>
              <a:t>negali</a:t>
            </a:r>
            <a:r>
              <a:rPr lang="en-GB"/>
              <a:t> </a:t>
            </a:r>
            <a:r>
              <a:rPr lang="en-GB" err="1"/>
              <a:t>nugirsti</a:t>
            </a:r>
            <a:r>
              <a:rPr lang="en-GB"/>
              <a:t>.</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23900"/>
            <a:r>
              <a:rPr lang="en-GB" err="1"/>
              <a:t>Emocinė</a:t>
            </a:r>
            <a:r>
              <a:rPr lang="en-GB"/>
              <a:t> </a:t>
            </a:r>
            <a:r>
              <a:rPr lang="en-GB" err="1"/>
              <a:t>aplinka</a:t>
            </a:r>
          </a:p>
        </p:txBody>
      </p:sp>
      <p:sp>
        <p:nvSpPr>
          <p:cNvPr id="3" name="Text Placeholder 2"/>
          <p:cNvSpPr>
            <a:spLocks noGrp="1"/>
          </p:cNvSpPr>
          <p:nvPr>
            <p:ph type="body" idx="1"/>
          </p:nvPr>
        </p:nvSpPr>
        <p:spPr>
          <a:xfrm>
            <a:off x="838200" y="2114549"/>
            <a:ext cx="10515600" cy="4062413"/>
          </a:xfrm>
        </p:spPr>
        <p:txBody>
          <a:bodyPr/>
          <a:lstStyle/>
          <a:p>
            <a:r>
              <a:rPr lang="lt"/>
              <a:t>Neutrali vieta</a:t>
            </a:r>
            <a:endParaRPr lang="en-GB"/>
          </a:p>
          <a:p>
            <a:pPr lvl="1"/>
            <a:r>
              <a:rPr lang="lt"/>
              <a:t>Paklauskite savo mokinio, kur būtų tinkama vieta susitikti</a:t>
            </a:r>
          </a:p>
          <a:p>
            <a:pPr lvl="1"/>
            <a:r>
              <a:rPr lang="en-GB" err="1"/>
              <a:t>Susitikimas</a:t>
            </a:r>
            <a:r>
              <a:rPr lang="en-GB"/>
              <a:t> ne </a:t>
            </a:r>
            <a:r>
              <a:rPr lang="en-GB" err="1"/>
              <a:t>darbinėje</a:t>
            </a:r>
            <a:r>
              <a:rPr lang="en-GB"/>
              <a:t> </a:t>
            </a:r>
            <a:r>
              <a:rPr lang="en-GB" err="1"/>
              <a:t>aplinkoje</a:t>
            </a:r>
            <a:r>
              <a:rPr lang="en-GB"/>
              <a:t> </a:t>
            </a:r>
            <a:r>
              <a:rPr lang="en-GB" err="1"/>
              <a:t>gali</a:t>
            </a:r>
            <a:r>
              <a:rPr lang="en-GB"/>
              <a:t> </a:t>
            </a:r>
            <a:r>
              <a:rPr lang="en-GB" err="1"/>
              <a:t>būti</a:t>
            </a:r>
            <a:r>
              <a:rPr lang="en-GB"/>
              <a:t> </a:t>
            </a:r>
            <a:r>
              <a:rPr lang="en-GB" err="1"/>
              <a:t>tinakmesnis</a:t>
            </a:r>
          </a:p>
          <a:p>
            <a:pPr marL="605790" lvl="1" indent="0">
              <a:buNone/>
            </a:pPr>
            <a:endParaRPr lang="en-GB"/>
          </a:p>
          <a:p>
            <a:r>
              <a:rPr lang="lt"/>
              <a:t>Jokių trukdžių – išjunkite mobiliuosius telefonus. Tai dar viena SVARBI priežastis susitikti ne darbo vietoje.</a:t>
            </a:r>
          </a:p>
        </p:txBody>
      </p:sp>
    </p:spTree>
    <p:extLst>
      <p:ext uri="{BB962C8B-B14F-4D97-AF65-F5344CB8AC3E}">
        <p14:creationId xmlns:p14="http://schemas.microsoft.com/office/powerpoint/2010/main" val="324473503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22313"/>
            <a:r>
              <a:rPr lang="en-GB" dirty="0"/>
              <a:t>6</a:t>
            </a:r>
            <a:r>
              <a:rPr lang="lt-LT" dirty="0"/>
              <a:t> skyrius</a:t>
            </a:r>
            <a:r>
              <a:rPr lang="en-GB" dirty="0"/>
              <a:t>: </a:t>
            </a:r>
            <a:r>
              <a:rPr lang="lt-LT" dirty="0"/>
              <a:t>Mentoriaus ir mokinio parinkimas</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796414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en-GB" dirty="0" err="1"/>
              <a:t>Įvadas</a:t>
            </a:r>
          </a:p>
        </p:txBody>
      </p:sp>
      <p:sp>
        <p:nvSpPr>
          <p:cNvPr id="3" name="Content Placeholder 2"/>
          <p:cNvSpPr>
            <a:spLocks noGrp="1"/>
          </p:cNvSpPr>
          <p:nvPr>
            <p:ph idx="1"/>
          </p:nvPr>
        </p:nvSpPr>
        <p:spPr>
          <a:xfrm>
            <a:off x="838200" y="1825623"/>
            <a:ext cx="10515600" cy="4610345"/>
          </a:xfrm>
        </p:spPr>
        <p:txBody>
          <a:bodyPr>
            <a:normAutofit/>
          </a:bodyPr>
          <a:lstStyle/>
          <a:p>
            <a:pPr marL="0" indent="0">
              <a:buNone/>
            </a:pPr>
            <a:r>
              <a:rPr lang="lt-LT" dirty="0"/>
              <a:t>Šis skyrius skirtas mentoriaus ir mokinio parinkimui. Tai sudėtingas procesas, nes abi pusės turi viena kitą pažinti, išsiaiškinti vienas kito poreikius ir susidaryti aiškų planą, kurį abi pusės stengsis įgyvendinti.</a:t>
            </a:r>
            <a:endParaRPr lang="en-GB" sz="2400" dirty="0"/>
          </a:p>
          <a:p>
            <a:pPr marL="0" indent="0">
              <a:buNone/>
            </a:pPr>
            <a:r>
              <a:rPr lang="en-GB" b="1" dirty="0" err="1">
                <a:solidFill>
                  <a:srgbClr val="76B4A6"/>
                </a:solidFill>
              </a:rPr>
              <a:t>Tikslai</a:t>
            </a:r>
            <a:endParaRPr lang="en-GB" b="1" dirty="0">
              <a:solidFill>
                <a:srgbClr val="76B4A6"/>
              </a:solidFill>
            </a:endParaRPr>
          </a:p>
          <a:p>
            <a:pPr marL="0" indent="0">
              <a:buNone/>
            </a:pPr>
            <a:r>
              <a:rPr lang="en-GB" dirty="0" err="1"/>
              <a:t>Praėję</a:t>
            </a:r>
            <a:r>
              <a:rPr lang="en-GB" dirty="0"/>
              <a:t> </a:t>
            </a:r>
            <a:r>
              <a:rPr lang="en-GB" dirty="0" err="1"/>
              <a:t>šį</a:t>
            </a:r>
            <a:r>
              <a:rPr lang="en-GB" dirty="0"/>
              <a:t> </a:t>
            </a:r>
            <a:r>
              <a:rPr lang="en-GB" dirty="0" err="1"/>
              <a:t>skyrių</a:t>
            </a:r>
            <a:r>
              <a:rPr lang="en-GB" dirty="0"/>
              <a:t>:</a:t>
            </a:r>
          </a:p>
          <a:p>
            <a:pPr lvl="0"/>
            <a:r>
              <a:rPr lang="lt-LT" dirty="0"/>
              <a:t>galėsite nustatyti svarbiausius mokinio poreikius</a:t>
            </a:r>
          </a:p>
          <a:p>
            <a:pPr lvl="0"/>
            <a:r>
              <a:rPr lang="lt-LT" dirty="0"/>
              <a:t>išmoksite geriau pažinti savo mokinį naudojant anketas</a:t>
            </a:r>
          </a:p>
          <a:p>
            <a:pPr lvl="0"/>
            <a:r>
              <a:rPr lang="lt-LT" dirty="0"/>
              <a:t>sėkmingai susibendrausite su auklėtiniu</a:t>
            </a:r>
            <a:endParaRPr lang="en-GB" dirty="0">
              <a:effectLst/>
            </a:endParaRPr>
          </a:p>
        </p:txBody>
      </p:sp>
    </p:spTree>
    <p:extLst>
      <p:ext uri="{BB962C8B-B14F-4D97-AF65-F5344CB8AC3E}">
        <p14:creationId xmlns:p14="http://schemas.microsoft.com/office/powerpoint/2010/main" val="7160859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en-GB" dirty="0" err="1"/>
              <a:t>Santykių</a:t>
            </a:r>
            <a:r>
              <a:rPr lang="en-GB" dirty="0"/>
              <a:t> </a:t>
            </a:r>
            <a:r>
              <a:rPr lang="en-GB" dirty="0" err="1"/>
              <a:t>pradžia</a:t>
            </a:r>
          </a:p>
        </p:txBody>
      </p:sp>
      <p:sp>
        <p:nvSpPr>
          <p:cNvPr id="3" name="Content Placeholder 2"/>
          <p:cNvSpPr>
            <a:spLocks noGrp="1"/>
          </p:cNvSpPr>
          <p:nvPr>
            <p:ph idx="1"/>
          </p:nvPr>
        </p:nvSpPr>
        <p:spPr/>
        <p:txBody>
          <a:bodyPr>
            <a:normAutofit/>
          </a:bodyPr>
          <a:lstStyle/>
          <a:p>
            <a:pPr>
              <a:buNone/>
            </a:pPr>
            <a:r>
              <a:rPr lang="en-GB" b="1" dirty="0" err="1">
                <a:solidFill>
                  <a:srgbClr val="76B4A6"/>
                </a:solidFill>
              </a:rPr>
              <a:t>Pirmasis</a:t>
            </a:r>
            <a:r>
              <a:rPr lang="en-GB" b="1" dirty="0">
                <a:solidFill>
                  <a:srgbClr val="76B4A6"/>
                </a:solidFill>
              </a:rPr>
              <a:t> </a:t>
            </a:r>
            <a:r>
              <a:rPr lang="en-GB" b="1" dirty="0" err="1">
                <a:solidFill>
                  <a:srgbClr val="76B4A6"/>
                </a:solidFill>
              </a:rPr>
              <a:t>pokalbis</a:t>
            </a:r>
            <a:endParaRPr lang="en-GB" dirty="0">
              <a:solidFill>
                <a:srgbClr val="76B4A6"/>
              </a:solidFill>
            </a:endParaRPr>
          </a:p>
          <a:p>
            <a:r>
              <a:rPr lang="en-GB" dirty="0" err="1"/>
              <a:t>padeda</a:t>
            </a:r>
            <a:r>
              <a:rPr lang="en-GB" dirty="0"/>
              <a:t> "</a:t>
            </a:r>
            <a:r>
              <a:rPr lang="en-GB" dirty="0" err="1"/>
              <a:t>pralaužti</a:t>
            </a:r>
            <a:r>
              <a:rPr lang="en-GB" dirty="0"/>
              <a:t> </a:t>
            </a:r>
            <a:r>
              <a:rPr lang="en-GB" dirty="0" err="1"/>
              <a:t>ledus</a:t>
            </a:r>
            <a:r>
              <a:rPr lang="en-GB" dirty="0"/>
              <a:t>"</a:t>
            </a:r>
            <a:endParaRPr lang="lt-LT"/>
          </a:p>
          <a:p>
            <a:r>
              <a:rPr lang="en-GB" dirty="0"/>
              <a:t>jo </a:t>
            </a:r>
            <a:r>
              <a:rPr lang="en-GB" dirty="0" err="1"/>
              <a:t>metu</a:t>
            </a:r>
            <a:r>
              <a:rPr lang="en-GB" dirty="0"/>
              <a:t> </a:t>
            </a:r>
            <a:r>
              <a:rPr lang="en-GB" dirty="0" err="1"/>
              <a:t>abu</a:t>
            </a:r>
            <a:r>
              <a:rPr lang="en-GB" dirty="0"/>
              <a:t> </a:t>
            </a:r>
            <a:r>
              <a:rPr lang="en-GB" dirty="0" err="1"/>
              <a:t>gali</a:t>
            </a:r>
            <a:r>
              <a:rPr lang="en-GB" dirty="0"/>
              <a:t> </a:t>
            </a:r>
            <a:r>
              <a:rPr lang="en-GB" dirty="0" err="1"/>
              <a:t>sužinoti</a:t>
            </a:r>
            <a:r>
              <a:rPr lang="en-GB" dirty="0"/>
              <a:t> </a:t>
            </a:r>
            <a:r>
              <a:rPr lang="en-GB" dirty="0" err="1"/>
              <a:t>daugiau</a:t>
            </a:r>
            <a:r>
              <a:rPr lang="en-GB" dirty="0"/>
              <a:t> </a:t>
            </a:r>
            <a:r>
              <a:rPr lang="en-GB" dirty="0" err="1"/>
              <a:t>vienas</a:t>
            </a:r>
            <a:r>
              <a:rPr lang="en-GB" dirty="0"/>
              <a:t> </a:t>
            </a:r>
            <a:r>
              <a:rPr lang="en-GB" dirty="0" err="1"/>
              <a:t>apie</a:t>
            </a:r>
            <a:r>
              <a:rPr lang="en-GB" dirty="0"/>
              <a:t> </a:t>
            </a:r>
            <a:r>
              <a:rPr lang="en-GB" dirty="0" err="1"/>
              <a:t>kitą</a:t>
            </a:r>
            <a:r>
              <a:rPr lang="en-GB" dirty="0"/>
              <a:t>, </a:t>
            </a:r>
            <a:r>
              <a:rPr lang="en-GB" dirty="0" err="1"/>
              <a:t>suderinti</a:t>
            </a:r>
            <a:r>
              <a:rPr lang="en-GB" dirty="0"/>
              <a:t> </a:t>
            </a:r>
            <a:r>
              <a:rPr lang="en-GB" dirty="0" err="1"/>
              <a:t>ketinimus</a:t>
            </a:r>
            <a:r>
              <a:rPr lang="en-GB" dirty="0"/>
              <a:t> </a:t>
            </a:r>
            <a:r>
              <a:rPr lang="en-GB" dirty="0" err="1"/>
              <a:t>ir</a:t>
            </a:r>
            <a:r>
              <a:rPr lang="en-GB" dirty="0"/>
              <a:t> </a:t>
            </a:r>
            <a:r>
              <a:rPr lang="en-GB" dirty="0" err="1"/>
              <a:t>pajusti</a:t>
            </a:r>
            <a:r>
              <a:rPr lang="en-GB" dirty="0"/>
              <a:t>, </a:t>
            </a:r>
            <a:r>
              <a:rPr lang="en-GB" dirty="0" err="1"/>
              <a:t>ar</a:t>
            </a:r>
            <a:r>
              <a:rPr lang="en-GB" dirty="0"/>
              <a:t> </a:t>
            </a:r>
            <a:r>
              <a:rPr lang="en-GB" dirty="0" err="1"/>
              <a:t>gerai</a:t>
            </a:r>
            <a:r>
              <a:rPr lang="en-GB" dirty="0"/>
              <a:t> </a:t>
            </a:r>
            <a:r>
              <a:rPr lang="en-GB" dirty="0" err="1"/>
              <a:t>jaučiasi</a:t>
            </a:r>
            <a:r>
              <a:rPr lang="en-GB" dirty="0"/>
              <a:t> </a:t>
            </a:r>
            <a:r>
              <a:rPr lang="en-GB" dirty="0" err="1"/>
              <a:t>vienas</a:t>
            </a:r>
            <a:r>
              <a:rPr lang="en-GB" dirty="0"/>
              <a:t> </a:t>
            </a:r>
            <a:r>
              <a:rPr lang="en-GB" dirty="0" err="1"/>
              <a:t>kito</a:t>
            </a:r>
            <a:r>
              <a:rPr lang="en-GB" dirty="0"/>
              <a:t> </a:t>
            </a:r>
            <a:r>
              <a:rPr lang="en-GB" dirty="0" err="1"/>
              <a:t>kompanijoje</a:t>
            </a:r>
            <a:endParaRPr lang="en-GB" dirty="0"/>
          </a:p>
          <a:p>
            <a:r>
              <a:rPr lang="en-GB" dirty="0"/>
              <a:t>po to </a:t>
            </a:r>
            <a:r>
              <a:rPr lang="en-GB" dirty="0" err="1"/>
              <a:t>galima</a:t>
            </a:r>
            <a:r>
              <a:rPr lang="en-GB" dirty="0"/>
              <a:t> </a:t>
            </a:r>
            <a:r>
              <a:rPr lang="en-GB" dirty="0" err="1"/>
              <a:t>planuoti</a:t>
            </a:r>
            <a:r>
              <a:rPr lang="en-GB" dirty="0"/>
              <a:t> </a:t>
            </a:r>
            <a:r>
              <a:rPr lang="en-GB" dirty="0" err="1"/>
              <a:t>pirmąjį</a:t>
            </a:r>
            <a:r>
              <a:rPr lang="en-GB" dirty="0"/>
              <a:t> </a:t>
            </a:r>
            <a:r>
              <a:rPr lang="en-GB" dirty="0" err="1"/>
              <a:t>susitikimą</a:t>
            </a:r>
            <a:endParaRPr lang="lt-LT" dirty="0" err="1"/>
          </a:p>
        </p:txBody>
      </p:sp>
    </p:spTree>
    <p:extLst>
      <p:ext uri="{BB962C8B-B14F-4D97-AF65-F5344CB8AC3E}">
        <p14:creationId xmlns:p14="http://schemas.microsoft.com/office/powerpoint/2010/main" val="1612549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0780"/>
            <a:ext cx="10579768" cy="5706183"/>
          </a:xfrm>
        </p:spPr>
        <p:txBody>
          <a:bodyPr>
            <a:normAutofit/>
          </a:bodyPr>
          <a:lstStyle/>
          <a:p>
            <a:pPr marL="0" indent="0">
              <a:buNone/>
            </a:pPr>
            <a:r>
              <a:rPr lang="en-US" altLang="en-US" b="1" dirty="0" err="1">
                <a:solidFill>
                  <a:srgbClr val="76B4A6"/>
                </a:solidFill>
              </a:rPr>
              <a:t>Pirmasis</a:t>
            </a:r>
            <a:r>
              <a:rPr lang="en-US" altLang="en-US" b="1" dirty="0">
                <a:solidFill>
                  <a:srgbClr val="76B4A6"/>
                </a:solidFill>
              </a:rPr>
              <a:t> </a:t>
            </a:r>
            <a:r>
              <a:rPr lang="en-US" altLang="en-US" b="1" dirty="0" err="1">
                <a:solidFill>
                  <a:srgbClr val="76B4A6"/>
                </a:solidFill>
              </a:rPr>
              <a:t>susitikimas</a:t>
            </a:r>
          </a:p>
          <a:p>
            <a:pPr marL="0" indent="0">
              <a:buNone/>
            </a:pPr>
            <a:r>
              <a:rPr lang="en-US" altLang="en-US" sz="2400" dirty="0" err="1"/>
              <a:t>Išsiaiškinkite</a:t>
            </a:r>
            <a:r>
              <a:rPr lang="en-US" altLang="en-US" sz="2400" dirty="0"/>
              <a:t> </a:t>
            </a:r>
            <a:r>
              <a:rPr lang="en-US" altLang="en-US" sz="2400" dirty="0" err="1"/>
              <a:t>tikslus</a:t>
            </a:r>
            <a:r>
              <a:rPr lang="en-US" altLang="en-US" sz="2400" dirty="0"/>
              <a:t> </a:t>
            </a:r>
            <a:r>
              <a:rPr lang="en-US" altLang="en-US" sz="2400" dirty="0" err="1"/>
              <a:t>ir</a:t>
            </a:r>
            <a:r>
              <a:rPr lang="en-US" altLang="en-US" sz="2400" dirty="0"/>
              <a:t> </a:t>
            </a:r>
            <a:r>
              <a:rPr lang="en-US" altLang="en-US" sz="2400" dirty="0" err="1"/>
              <a:t>siekius</a:t>
            </a:r>
          </a:p>
          <a:p>
            <a:pPr marL="0" indent="0">
              <a:buNone/>
            </a:pPr>
            <a:endParaRPr lang="en-US" b="1" dirty="0">
              <a:solidFill>
                <a:srgbClr val="76B4A6"/>
              </a:solidFill>
            </a:endParaRPr>
          </a:p>
          <a:p>
            <a:pPr marL="809625" indent="0">
              <a:buNone/>
            </a:pPr>
            <a:r>
              <a:rPr lang="en-GB" b="1" dirty="0" err="1">
                <a:solidFill>
                  <a:srgbClr val="76B4A6"/>
                </a:solidFill>
              </a:rPr>
              <a:t>Užduotis</a:t>
            </a:r>
            <a:r>
              <a:rPr lang="en-GB" b="1" dirty="0">
                <a:solidFill>
                  <a:srgbClr val="76B4A6"/>
                </a:solidFill>
              </a:rPr>
              <a:t>: </a:t>
            </a:r>
            <a:r>
              <a:rPr lang="lt" dirty="0"/>
              <a:t>Klausimai pirmam susitikimui</a:t>
            </a:r>
          </a:p>
          <a:p>
            <a:pPr marL="0" indent="0">
              <a:buNone/>
            </a:pPr>
            <a:endParaRPr lang="en-GB" dirty="0"/>
          </a:p>
          <a:p>
            <a:pPr marL="809625" indent="0">
              <a:buNone/>
            </a:pPr>
            <a:r>
              <a:rPr lang="en-GB" sz="2400" dirty="0"/>
              <a:t>Dirdami </a:t>
            </a:r>
            <a:r>
              <a:rPr lang="en-GB" sz="2400" dirty="0" err="1"/>
              <a:t>poroje</a:t>
            </a:r>
            <a:r>
              <a:rPr lang="en-GB" sz="2400" dirty="0"/>
              <a:t>, </a:t>
            </a:r>
            <a:r>
              <a:rPr lang="en-GB" sz="2400" dirty="0" err="1"/>
              <a:t>kiekvienas</a:t>
            </a:r>
            <a:r>
              <a:rPr lang="en-GB" sz="2400" dirty="0"/>
              <a:t> </a:t>
            </a:r>
            <a:r>
              <a:rPr lang="en-GB" sz="2400" dirty="0" err="1"/>
              <a:t>užduokite</a:t>
            </a:r>
            <a:r>
              <a:rPr lang="en-GB" sz="2400" dirty="0"/>
              <a:t> </a:t>
            </a:r>
            <a:r>
              <a:rPr lang="en-GB" sz="2400" dirty="0" err="1"/>
              <a:t>ir</a:t>
            </a:r>
            <a:r>
              <a:rPr lang="en-GB" sz="2400" dirty="0"/>
              <a:t> </a:t>
            </a:r>
            <a:r>
              <a:rPr lang="en-GB" sz="2400" dirty="0" err="1"/>
              <a:t>atsakykite</a:t>
            </a:r>
            <a:r>
              <a:rPr lang="en-GB" sz="2400" dirty="0"/>
              <a:t> į 7 </a:t>
            </a:r>
            <a:r>
              <a:rPr lang="en-GB" sz="2400" dirty="0" err="1"/>
              <a:t>klausimus</a:t>
            </a:r>
            <a:r>
              <a:rPr lang="en-GB" sz="2400" dirty="0"/>
              <a:t>  </a:t>
            </a:r>
            <a:r>
              <a:rPr lang="en-GB" sz="2400" dirty="0" err="1"/>
              <a:t>pateiktus</a:t>
            </a:r>
            <a:r>
              <a:rPr lang="en-GB" sz="2400" dirty="0"/>
              <a:t> </a:t>
            </a:r>
            <a:r>
              <a:rPr lang="en-GB" sz="2400" dirty="0" err="1"/>
              <a:t>užduočių</a:t>
            </a:r>
            <a:r>
              <a:rPr lang="en-GB" sz="2400" dirty="0"/>
              <a:t> </a:t>
            </a:r>
            <a:r>
              <a:rPr lang="en-GB" sz="2400" dirty="0" err="1"/>
              <a:t>lape</a:t>
            </a:r>
            <a:r>
              <a:rPr lang="en-GB" sz="2400" dirty="0"/>
              <a:t> </a:t>
            </a:r>
            <a:r>
              <a:rPr lang="en-GB" sz="2400" b="1" i="1" dirty="0"/>
              <a:t>3. </a:t>
            </a:r>
            <a:r>
              <a:rPr lang="lt-LT" sz="2400" b="1" i="1" dirty="0"/>
              <a:t>Pirmojo susitikimo klausimai</a:t>
            </a:r>
            <a:endParaRPr lang="en-GB" b="1" i="1" dirty="0">
              <a:solidFill>
                <a:srgbClr val="FF0000"/>
              </a:solidFill>
            </a:endParaRPr>
          </a:p>
        </p:txBody>
      </p:sp>
      <p:pic>
        <p:nvPicPr>
          <p:cNvPr id="5" name="Picture 4">
            <a:extLst>
              <a:ext uri="{FF2B5EF4-FFF2-40B4-BE49-F238E27FC236}">
                <a16:creationId xmlns:a16="http://schemas.microsoft.com/office/drawing/2014/main" id="{6FE94C9C-18A2-4A6E-8788-7F3C5D3B42A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032407"/>
            <a:ext cx="719455" cy="719455"/>
          </a:xfrm>
          <a:prstGeom prst="rect">
            <a:avLst/>
          </a:prstGeom>
          <a:noFill/>
        </p:spPr>
      </p:pic>
    </p:spTree>
    <p:extLst>
      <p:ext uri="{BB962C8B-B14F-4D97-AF65-F5344CB8AC3E}">
        <p14:creationId xmlns:p14="http://schemas.microsoft.com/office/powerpoint/2010/main" val="214098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0780"/>
            <a:ext cx="10579768" cy="6209938"/>
          </a:xfrm>
        </p:spPr>
        <p:txBody>
          <a:bodyPr>
            <a:normAutofit/>
          </a:bodyPr>
          <a:lstStyle/>
          <a:p>
            <a:pPr marL="895350" indent="0">
              <a:spcAft>
                <a:spcPts val="1200"/>
              </a:spcAft>
              <a:buNone/>
            </a:pPr>
            <a:r>
              <a:rPr lang="en-GB" b="1" dirty="0" err="1">
                <a:solidFill>
                  <a:srgbClr val="76B4A6"/>
                </a:solidFill>
              </a:rPr>
              <a:t>Užduotis</a:t>
            </a:r>
            <a:r>
              <a:rPr lang="en-GB" b="1" dirty="0">
                <a:solidFill>
                  <a:srgbClr val="76B4A6"/>
                </a:solidFill>
              </a:rPr>
              <a:t>:</a:t>
            </a:r>
            <a:r>
              <a:rPr lang="en-GB" b="1" dirty="0">
                <a:solidFill>
                  <a:srgbClr val="FF0000"/>
                </a:solidFill>
              </a:rPr>
              <a:t> </a:t>
            </a:r>
            <a:r>
              <a:rPr lang="en-GB" b="1" dirty="0" err="1">
                <a:solidFill>
                  <a:schemeClr val="tx1"/>
                </a:solidFill>
              </a:rPr>
              <a:t>Patinka</a:t>
            </a:r>
            <a:r>
              <a:rPr lang="en-GB" b="1" dirty="0">
                <a:solidFill>
                  <a:schemeClr val="tx1"/>
                </a:solidFill>
              </a:rPr>
              <a:t> </a:t>
            </a:r>
            <a:r>
              <a:rPr lang="en-GB" b="1" dirty="0" err="1">
                <a:solidFill>
                  <a:schemeClr val="tx1"/>
                </a:solidFill>
              </a:rPr>
              <a:t>ir</a:t>
            </a:r>
            <a:r>
              <a:rPr lang="en-GB" b="1" dirty="0">
                <a:solidFill>
                  <a:schemeClr val="tx1"/>
                </a:solidFill>
              </a:rPr>
              <a:t> </a:t>
            </a:r>
            <a:r>
              <a:rPr lang="en-GB" b="1" dirty="0" err="1">
                <a:solidFill>
                  <a:schemeClr val="tx1"/>
                </a:solidFill>
              </a:rPr>
              <a:t>nepatinka</a:t>
            </a:r>
            <a:endParaRPr lang="lt-LT" b="1" dirty="0" err="1">
              <a:solidFill>
                <a:schemeClr val="tx1"/>
              </a:solidFill>
            </a:endParaRPr>
          </a:p>
          <a:p>
            <a:pPr marL="895350" indent="0">
              <a:buNone/>
            </a:pPr>
            <a:r>
              <a:rPr lang="en-GB" dirty="0" err="1"/>
              <a:t>Darbas</a:t>
            </a:r>
            <a:r>
              <a:rPr lang="en-GB" dirty="0"/>
              <a:t> </a:t>
            </a:r>
            <a:r>
              <a:rPr lang="en-GB" dirty="0" err="1"/>
              <a:t>poromis</a:t>
            </a:r>
            <a:r>
              <a:rPr lang="en-GB" dirty="0"/>
              <a:t>:</a:t>
            </a:r>
          </a:p>
          <a:p>
            <a:pPr marL="1409700" indent="-514350">
              <a:buFont typeface="+mj-lt"/>
              <a:buAutoNum type="alphaUcPeriod"/>
            </a:pPr>
            <a:r>
              <a:rPr lang="en-GB" dirty="0" err="1"/>
              <a:t>Pasirinkite</a:t>
            </a:r>
            <a:r>
              <a:rPr lang="en-GB" dirty="0"/>
              <a:t> kas bus </a:t>
            </a:r>
            <a:r>
              <a:rPr lang="en-GB" dirty="0" err="1"/>
              <a:t>mentorius</a:t>
            </a:r>
            <a:r>
              <a:rPr lang="en-GB" dirty="0"/>
              <a:t>, o kas </a:t>
            </a:r>
            <a:r>
              <a:rPr lang="en-GB" dirty="0" err="1"/>
              <a:t>mokinys</a:t>
            </a:r>
            <a:endParaRPr lang="en-GB" dirty="0"/>
          </a:p>
          <a:p>
            <a:pPr marL="1409700" indent="-514350">
              <a:buFont typeface="+mj-lt"/>
              <a:buAutoNum type="alphaUcPeriod"/>
            </a:pPr>
            <a:r>
              <a:rPr lang="lt-LT" dirty="0"/>
              <a:t>Atsakykite į užduoties lape </a:t>
            </a:r>
            <a:r>
              <a:rPr lang="en-GB" b="1" i="1" dirty="0"/>
              <a:t>4. „</a:t>
            </a:r>
            <a:r>
              <a:rPr lang="en-GB" b="1" i="1" dirty="0" err="1"/>
              <a:t>Patinka</a:t>
            </a:r>
            <a:r>
              <a:rPr lang="en-GB" b="1" i="1" dirty="0"/>
              <a:t> </a:t>
            </a:r>
            <a:r>
              <a:rPr lang="en-GB" b="1" i="1" dirty="0" err="1"/>
              <a:t>ir</a:t>
            </a:r>
            <a:r>
              <a:rPr lang="en-GB" b="1" i="1" dirty="0"/>
              <a:t> </a:t>
            </a:r>
            <a:r>
              <a:rPr lang="en-GB" b="1" i="1" dirty="0" err="1"/>
              <a:t>nepatinka</a:t>
            </a:r>
            <a:r>
              <a:rPr lang="en-GB" b="1" i="1" dirty="0"/>
              <a:t>“ </a:t>
            </a:r>
            <a:r>
              <a:rPr lang="en-GB" b="1" i="1" dirty="0" err="1"/>
              <a:t>klausimynas</a:t>
            </a:r>
            <a:r>
              <a:rPr lang="en-GB" b="1" i="1" dirty="0"/>
              <a:t> </a:t>
            </a:r>
            <a:r>
              <a:rPr lang="en-GB" b="1" i="1" dirty="0" err="1"/>
              <a:t>pirmam</a:t>
            </a:r>
            <a:r>
              <a:rPr lang="en-GB" b="1" i="1" dirty="0"/>
              <a:t> </a:t>
            </a:r>
            <a:r>
              <a:rPr lang="en-GB" b="1" i="1" dirty="0" err="1"/>
              <a:t>susitikimui</a:t>
            </a:r>
            <a:r>
              <a:rPr lang="lt-LT" b="1" i="1" dirty="0"/>
              <a:t> </a:t>
            </a:r>
            <a:r>
              <a:rPr lang="lt-LT" dirty="0"/>
              <a:t>nurodytus klausimus</a:t>
            </a:r>
          </a:p>
        </p:txBody>
      </p:sp>
      <p:pic>
        <p:nvPicPr>
          <p:cNvPr id="4" name="Picture 3">
            <a:extLst>
              <a:ext uri="{FF2B5EF4-FFF2-40B4-BE49-F238E27FC236}">
                <a16:creationId xmlns:a16="http://schemas.microsoft.com/office/drawing/2014/main" id="{87746156-2068-4CB4-9920-723CE000E9CC}"/>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942474" y="470780"/>
            <a:ext cx="719455" cy="719455"/>
          </a:xfrm>
          <a:prstGeom prst="rect">
            <a:avLst/>
          </a:prstGeom>
        </p:spPr>
      </p:pic>
    </p:spTree>
    <p:extLst>
      <p:ext uri="{BB962C8B-B14F-4D97-AF65-F5344CB8AC3E}">
        <p14:creationId xmlns:p14="http://schemas.microsoft.com/office/powerpoint/2010/main" val="544259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10579768" cy="5567363"/>
          </a:xfrm>
        </p:spPr>
        <p:txBody>
          <a:bodyPr>
            <a:normAutofit/>
          </a:bodyPr>
          <a:lstStyle/>
          <a:p>
            <a:pPr marL="0" indent="0">
              <a:buNone/>
            </a:pPr>
            <a:r>
              <a:rPr lang="en-US" sz="2600" b="1" dirty="0" err="1">
                <a:solidFill>
                  <a:srgbClr val="76B4A6"/>
                </a:solidFill>
              </a:rPr>
              <a:t>Mentoriaus</a:t>
            </a:r>
            <a:r>
              <a:rPr lang="en-US" sz="2600" b="1" dirty="0">
                <a:solidFill>
                  <a:srgbClr val="76B4A6"/>
                </a:solidFill>
              </a:rPr>
              <a:t> </a:t>
            </a:r>
            <a:r>
              <a:rPr lang="en-US" sz="2600" b="1" dirty="0" err="1">
                <a:solidFill>
                  <a:srgbClr val="76B4A6"/>
                </a:solidFill>
              </a:rPr>
              <a:t>ir</a:t>
            </a:r>
            <a:r>
              <a:rPr lang="en-US" sz="2600" b="1" dirty="0">
                <a:solidFill>
                  <a:srgbClr val="76B4A6"/>
                </a:solidFill>
              </a:rPr>
              <a:t> </a:t>
            </a:r>
            <a:r>
              <a:rPr lang="en-US" sz="2600" b="1" dirty="0" err="1">
                <a:solidFill>
                  <a:srgbClr val="76B4A6"/>
                </a:solidFill>
              </a:rPr>
              <a:t>mokinio</a:t>
            </a:r>
            <a:r>
              <a:rPr lang="en-US" sz="2600" b="1" dirty="0">
                <a:solidFill>
                  <a:srgbClr val="76B4A6"/>
                </a:solidFill>
              </a:rPr>
              <a:t> </a:t>
            </a:r>
            <a:r>
              <a:rPr lang="en-US" sz="2600" b="1" dirty="0" err="1">
                <a:solidFill>
                  <a:srgbClr val="76B4A6"/>
                </a:solidFill>
              </a:rPr>
              <a:t>poreikiai</a:t>
            </a:r>
            <a:endParaRPr lang="en-US" dirty="0" err="1"/>
          </a:p>
          <a:p>
            <a:pPr marL="0" indent="0">
              <a:spcAft>
                <a:spcPts val="1200"/>
              </a:spcAft>
              <a:buNone/>
            </a:pPr>
            <a:r>
              <a:rPr lang="lt-LT" dirty="0"/>
              <a:t>Labai svarbu nustatyti mentoriaus ir mokinio poreikius, todėl abu turėtų pateikti: </a:t>
            </a:r>
          </a:p>
          <a:p>
            <a:r>
              <a:rPr lang="en-GB" dirty="0" err="1"/>
              <a:t>informaciją</a:t>
            </a:r>
            <a:r>
              <a:rPr lang="en-GB" dirty="0"/>
              <a:t> </a:t>
            </a:r>
            <a:r>
              <a:rPr lang="en-GB" dirty="0" err="1"/>
              <a:t>apie</a:t>
            </a:r>
            <a:r>
              <a:rPr lang="en-GB" dirty="0"/>
              <a:t> </a:t>
            </a:r>
            <a:r>
              <a:rPr lang="en-GB" dirty="0" err="1"/>
              <a:t>jų</a:t>
            </a:r>
            <a:r>
              <a:rPr lang="en-GB" dirty="0"/>
              <a:t> </a:t>
            </a:r>
            <a:r>
              <a:rPr lang="en-GB" dirty="0" err="1"/>
              <a:t>profesinę</a:t>
            </a:r>
            <a:r>
              <a:rPr lang="en-GB" dirty="0"/>
              <a:t> </a:t>
            </a:r>
            <a:r>
              <a:rPr lang="en-GB" dirty="0" err="1"/>
              <a:t>kvalifikaciją</a:t>
            </a:r>
            <a:endParaRPr lang="lt-LT" dirty="0" err="1"/>
          </a:p>
          <a:p>
            <a:r>
              <a:rPr lang="en-GB" dirty="0" err="1"/>
              <a:t>interesus</a:t>
            </a:r>
            <a:endParaRPr lang="lt-LT" dirty="0" err="1"/>
          </a:p>
          <a:p>
            <a:pPr>
              <a:spcBef>
                <a:spcPts val="600"/>
              </a:spcBef>
              <a:spcAft>
                <a:spcPts val="600"/>
              </a:spcAft>
            </a:pPr>
            <a:r>
              <a:rPr lang="en-GB" dirty="0" err="1"/>
              <a:t>trumpą</a:t>
            </a:r>
            <a:r>
              <a:rPr lang="en-GB" dirty="0"/>
              <a:t> </a:t>
            </a:r>
            <a:r>
              <a:rPr lang="en-GB" dirty="0" err="1"/>
              <a:t>aprašymą</a:t>
            </a:r>
            <a:r>
              <a:rPr lang="en-GB" dirty="0"/>
              <a:t> </a:t>
            </a:r>
            <a:r>
              <a:rPr lang="en-GB" dirty="0" err="1"/>
              <a:t>apie</a:t>
            </a:r>
            <a:r>
              <a:rPr lang="en-GB" dirty="0"/>
              <a:t> save.</a:t>
            </a:r>
            <a:endParaRPr lang="lt-LT" dirty="0"/>
          </a:p>
        </p:txBody>
      </p:sp>
    </p:spTree>
    <p:extLst>
      <p:ext uri="{BB962C8B-B14F-4D97-AF65-F5344CB8AC3E}">
        <p14:creationId xmlns:p14="http://schemas.microsoft.com/office/powerpoint/2010/main" val="38842577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9CA62D-5A6F-4915-ADD5-17A33B9DF85C}"/>
              </a:ext>
            </a:extLst>
          </p:cNvPr>
          <p:cNvSpPr>
            <a:spLocks noGrp="1"/>
          </p:cNvSpPr>
          <p:nvPr>
            <p:ph idx="1"/>
          </p:nvPr>
        </p:nvSpPr>
        <p:spPr>
          <a:xfrm>
            <a:off x="838200" y="577802"/>
            <a:ext cx="10515600" cy="5850392"/>
          </a:xfrm>
        </p:spPr>
        <p:txBody>
          <a:bodyPr>
            <a:normAutofit fontScale="92500" lnSpcReduction="10000"/>
          </a:bodyPr>
          <a:lstStyle/>
          <a:p>
            <a:pPr marL="0" indent="0">
              <a:spcAft>
                <a:spcPts val="1200"/>
              </a:spcAft>
              <a:buNone/>
            </a:pPr>
            <a:r>
              <a:rPr lang="en-GB" b="1" dirty="0"/>
              <a:t>   </a:t>
            </a:r>
            <a:r>
              <a:rPr lang="en-GB" b="1" dirty="0">
                <a:solidFill>
                  <a:srgbClr val="000000"/>
                </a:solidFill>
              </a:rPr>
              <a:t>       </a:t>
            </a:r>
            <a:r>
              <a:rPr lang="en-GB" b="1" dirty="0" err="1">
                <a:solidFill>
                  <a:srgbClr val="76B4A6"/>
                </a:solidFill>
              </a:rPr>
              <a:t>Užduotis</a:t>
            </a:r>
            <a:r>
              <a:rPr lang="en-GB" b="1" dirty="0">
                <a:solidFill>
                  <a:srgbClr val="76B4A6"/>
                </a:solidFill>
              </a:rPr>
              <a:t>: </a:t>
            </a:r>
            <a:r>
              <a:rPr lang="lt-LT" b="1" dirty="0">
                <a:solidFill>
                  <a:schemeClr val="tx1"/>
                </a:solidFill>
              </a:rPr>
              <a:t>Mokinio poreikiai</a:t>
            </a:r>
          </a:p>
          <a:p>
            <a:pPr marL="1343025" indent="-514350">
              <a:spcAft>
                <a:spcPts val="1200"/>
              </a:spcAft>
              <a:buFont typeface="+mj-lt"/>
              <a:buAutoNum type="arabicPeriod"/>
            </a:pPr>
            <a:r>
              <a:rPr lang="lt-LT" altLang="en-US" dirty="0">
                <a:solidFill>
                  <a:schemeClr val="tx1"/>
                </a:solidFill>
              </a:rPr>
              <a:t>Dirbkite poroje</a:t>
            </a:r>
            <a:r>
              <a:rPr lang="en-GB" altLang="en-US" dirty="0">
                <a:solidFill>
                  <a:schemeClr val="tx1"/>
                </a:solidFill>
              </a:rPr>
              <a:t>, </a:t>
            </a:r>
            <a:r>
              <a:rPr lang="lt-LT" altLang="en-US" dirty="0">
                <a:solidFill>
                  <a:schemeClr val="tx1"/>
                </a:solidFill>
              </a:rPr>
              <a:t>naudodami užduoties lapą </a:t>
            </a:r>
            <a:r>
              <a:rPr lang="en-GB" altLang="en-US" b="1" i="1" dirty="0">
                <a:solidFill>
                  <a:schemeClr val="tx1"/>
                </a:solidFill>
              </a:rPr>
              <a:t>5. </a:t>
            </a:r>
            <a:r>
              <a:rPr lang="lt-LT" altLang="en-US" b="1" i="1" dirty="0">
                <a:solidFill>
                  <a:schemeClr val="tx1"/>
                </a:solidFill>
              </a:rPr>
              <a:t>Mokinio poreikiai</a:t>
            </a:r>
            <a:endParaRPr lang="en-GB" b="1" i="1" dirty="0">
              <a:solidFill>
                <a:schemeClr val="tx1"/>
              </a:solidFill>
            </a:endParaRPr>
          </a:p>
          <a:p>
            <a:pPr marL="1343025" indent="-514350">
              <a:spcAft>
                <a:spcPts val="1200"/>
              </a:spcAft>
              <a:buFont typeface="+mj-lt"/>
              <a:buAutoNum type="arabicPeriod"/>
            </a:pPr>
            <a:r>
              <a:rPr lang="en-GB" dirty="0" err="1">
                <a:solidFill>
                  <a:schemeClr val="tx1"/>
                </a:solidFill>
              </a:rPr>
              <a:t>Pasirinkite</a:t>
            </a:r>
            <a:r>
              <a:rPr lang="en-GB" dirty="0">
                <a:solidFill>
                  <a:schemeClr val="tx1"/>
                </a:solidFill>
              </a:rPr>
              <a:t> kas bus </a:t>
            </a:r>
            <a:r>
              <a:rPr lang="en-GB" dirty="0" err="1">
                <a:solidFill>
                  <a:schemeClr val="tx1"/>
                </a:solidFill>
              </a:rPr>
              <a:t>mentorius</a:t>
            </a:r>
            <a:r>
              <a:rPr lang="en-GB" dirty="0">
                <a:solidFill>
                  <a:schemeClr val="tx1"/>
                </a:solidFill>
              </a:rPr>
              <a:t>, o kas </a:t>
            </a:r>
            <a:r>
              <a:rPr lang="en-GB" dirty="0" err="1">
                <a:solidFill>
                  <a:schemeClr val="tx1"/>
                </a:solidFill>
              </a:rPr>
              <a:t>mokinys</a:t>
            </a:r>
            <a:endParaRPr lang="en-GB" dirty="0">
              <a:solidFill>
                <a:schemeClr val="tx1"/>
              </a:solidFill>
            </a:endParaRPr>
          </a:p>
          <a:p>
            <a:pPr marL="1343025" indent="-514350">
              <a:spcAft>
                <a:spcPts val="1200"/>
              </a:spcAft>
              <a:buAutoNum type="arabicPeriod"/>
            </a:pPr>
            <a:r>
              <a:rPr lang="en-GB" dirty="0" err="1">
                <a:solidFill>
                  <a:schemeClr val="tx1"/>
                </a:solidFill>
              </a:rPr>
              <a:t>Padiskutuokite</a:t>
            </a:r>
            <a:r>
              <a:rPr lang="en-GB" dirty="0">
                <a:solidFill>
                  <a:schemeClr val="tx1"/>
                </a:solidFill>
              </a:rPr>
              <a:t>, </a:t>
            </a:r>
            <a:r>
              <a:rPr lang="en-GB" dirty="0" err="1">
                <a:solidFill>
                  <a:schemeClr val="tx1"/>
                </a:solidFill>
              </a:rPr>
              <a:t>kad</a:t>
            </a:r>
            <a:r>
              <a:rPr lang="en-GB" dirty="0">
                <a:solidFill>
                  <a:schemeClr val="tx1"/>
                </a:solidFill>
              </a:rPr>
              <a:t> </a:t>
            </a:r>
            <a:r>
              <a:rPr lang="en-GB" dirty="0" err="1">
                <a:solidFill>
                  <a:schemeClr val="tx1"/>
                </a:solidFill>
              </a:rPr>
              <a:t>išsiaiškintumėte</a:t>
            </a:r>
            <a:r>
              <a:rPr lang="en-GB" dirty="0">
                <a:solidFill>
                  <a:schemeClr val="tx1"/>
                </a:solidFill>
              </a:rPr>
              <a:t> </a:t>
            </a:r>
            <a:r>
              <a:rPr lang="en-GB" dirty="0" err="1">
                <a:solidFill>
                  <a:schemeClr val="tx1"/>
                </a:solidFill>
              </a:rPr>
              <a:t>mokinio</a:t>
            </a:r>
            <a:r>
              <a:rPr lang="en-GB" dirty="0">
                <a:solidFill>
                  <a:schemeClr val="tx1"/>
                </a:solidFill>
              </a:rPr>
              <a:t> </a:t>
            </a:r>
            <a:r>
              <a:rPr lang="en-GB" dirty="0" err="1">
                <a:solidFill>
                  <a:schemeClr val="tx1"/>
                </a:solidFill>
              </a:rPr>
              <a:t>poreikius</a:t>
            </a:r>
            <a:r>
              <a:rPr lang="en-GB" dirty="0">
                <a:solidFill>
                  <a:schemeClr val="tx1"/>
                </a:solidFill>
              </a:rPr>
              <a:t> – </a:t>
            </a:r>
            <a:r>
              <a:rPr lang="en-GB" dirty="0" err="1">
                <a:solidFill>
                  <a:schemeClr val="tx1"/>
                </a:solidFill>
              </a:rPr>
              <a:t>ir</a:t>
            </a:r>
            <a:r>
              <a:rPr lang="en-GB" dirty="0">
                <a:solidFill>
                  <a:schemeClr val="tx1"/>
                </a:solidFill>
              </a:rPr>
              <a:t> </a:t>
            </a:r>
            <a:r>
              <a:rPr lang="en-GB" dirty="0" err="1">
                <a:solidFill>
                  <a:schemeClr val="tx1"/>
                </a:solidFill>
              </a:rPr>
              <a:t>surašykite</a:t>
            </a:r>
            <a:r>
              <a:rPr lang="en-GB" dirty="0">
                <a:solidFill>
                  <a:schemeClr val="tx1"/>
                </a:solidFill>
              </a:rPr>
              <a:t> </a:t>
            </a:r>
            <a:r>
              <a:rPr lang="en-GB" dirty="0" err="1">
                <a:solidFill>
                  <a:schemeClr val="tx1"/>
                </a:solidFill>
              </a:rPr>
              <a:t>juos</a:t>
            </a:r>
            <a:r>
              <a:rPr lang="en-GB" dirty="0">
                <a:solidFill>
                  <a:schemeClr val="tx1"/>
                </a:solidFill>
              </a:rPr>
              <a:t> </a:t>
            </a:r>
            <a:r>
              <a:rPr lang="en-GB" dirty="0" err="1">
                <a:solidFill>
                  <a:schemeClr val="tx1"/>
                </a:solidFill>
              </a:rPr>
              <a:t>stulpelyje</a:t>
            </a:r>
            <a:r>
              <a:rPr lang="en-GB" dirty="0">
                <a:solidFill>
                  <a:schemeClr val="tx1"/>
                </a:solidFill>
              </a:rPr>
              <a:t> „</a:t>
            </a:r>
            <a:r>
              <a:rPr lang="en-GB" dirty="0" err="1">
                <a:solidFill>
                  <a:schemeClr val="tx1"/>
                </a:solidFill>
              </a:rPr>
              <a:t>Mokinio</a:t>
            </a:r>
            <a:r>
              <a:rPr lang="en-GB" dirty="0">
                <a:solidFill>
                  <a:schemeClr val="tx1"/>
                </a:solidFill>
              </a:rPr>
              <a:t> </a:t>
            </a:r>
            <a:r>
              <a:rPr lang="en-GB" dirty="0" err="1">
                <a:solidFill>
                  <a:schemeClr val="tx1"/>
                </a:solidFill>
              </a:rPr>
              <a:t>poreikiai</a:t>
            </a:r>
            <a:r>
              <a:rPr lang="en-GB" dirty="0">
                <a:solidFill>
                  <a:schemeClr val="tx1"/>
                </a:solidFill>
              </a:rPr>
              <a:t>“</a:t>
            </a:r>
          </a:p>
          <a:p>
            <a:pPr marL="1343025" indent="-514350">
              <a:spcAft>
                <a:spcPts val="1200"/>
              </a:spcAft>
              <a:buAutoNum type="arabicPeriod"/>
            </a:pPr>
            <a:r>
              <a:rPr lang="en-GB" dirty="0">
                <a:solidFill>
                  <a:schemeClr val="tx1"/>
                </a:solidFill>
              </a:rPr>
              <a:t>Po to </a:t>
            </a:r>
            <a:r>
              <a:rPr lang="en-GB" dirty="0" err="1">
                <a:solidFill>
                  <a:schemeClr val="tx1"/>
                </a:solidFill>
              </a:rPr>
              <a:t>užpildykite</a:t>
            </a:r>
            <a:r>
              <a:rPr lang="en-GB" dirty="0">
                <a:solidFill>
                  <a:schemeClr val="tx1"/>
                </a:solidFill>
              </a:rPr>
              <a:t> </a:t>
            </a:r>
            <a:r>
              <a:rPr lang="en-GB" dirty="0" err="1">
                <a:solidFill>
                  <a:schemeClr val="tx1"/>
                </a:solidFill>
              </a:rPr>
              <a:t>stulpelį</a:t>
            </a:r>
            <a:r>
              <a:rPr lang="en-GB" dirty="0">
                <a:solidFill>
                  <a:schemeClr val="tx1"/>
                </a:solidFill>
              </a:rPr>
              <a:t> „</a:t>
            </a:r>
            <a:r>
              <a:rPr lang="en-GB" dirty="0" err="1">
                <a:solidFill>
                  <a:schemeClr val="tx1"/>
                </a:solidFill>
              </a:rPr>
              <a:t>Mentoriaus</a:t>
            </a:r>
            <a:r>
              <a:rPr lang="en-GB" dirty="0">
                <a:solidFill>
                  <a:schemeClr val="tx1"/>
                </a:solidFill>
              </a:rPr>
              <a:t> </a:t>
            </a:r>
            <a:r>
              <a:rPr lang="en-GB" dirty="0" err="1">
                <a:solidFill>
                  <a:schemeClr val="tx1"/>
                </a:solidFill>
              </a:rPr>
              <a:t>komentaras</a:t>
            </a:r>
            <a:r>
              <a:rPr lang="en-GB" dirty="0">
                <a:solidFill>
                  <a:schemeClr val="tx1"/>
                </a:solidFill>
              </a:rPr>
              <a:t>“ </a:t>
            </a:r>
            <a:r>
              <a:rPr lang="en-GB" dirty="0" err="1">
                <a:solidFill>
                  <a:schemeClr val="tx1"/>
                </a:solidFill>
              </a:rPr>
              <a:t>su</a:t>
            </a:r>
            <a:r>
              <a:rPr lang="en-GB" dirty="0">
                <a:solidFill>
                  <a:schemeClr val="tx1"/>
                </a:solidFill>
              </a:rPr>
              <a:t> </a:t>
            </a:r>
            <a:r>
              <a:rPr lang="en-GB" dirty="0" err="1">
                <a:solidFill>
                  <a:schemeClr val="tx1"/>
                </a:solidFill>
              </a:rPr>
              <a:t>planu</a:t>
            </a:r>
            <a:r>
              <a:rPr lang="en-GB" dirty="0">
                <a:solidFill>
                  <a:schemeClr val="tx1"/>
                </a:solidFill>
              </a:rPr>
              <a:t>, </a:t>
            </a:r>
            <a:r>
              <a:rPr lang="en-GB" dirty="0" err="1">
                <a:solidFill>
                  <a:schemeClr val="tx1"/>
                </a:solidFill>
              </a:rPr>
              <a:t>kaip</a:t>
            </a:r>
            <a:r>
              <a:rPr lang="en-GB" dirty="0">
                <a:solidFill>
                  <a:schemeClr val="tx1"/>
                </a:solidFill>
              </a:rPr>
              <a:t> </a:t>
            </a:r>
            <a:r>
              <a:rPr lang="en-GB" dirty="0" err="1">
                <a:solidFill>
                  <a:schemeClr val="tx1"/>
                </a:solidFill>
              </a:rPr>
              <a:t>mentorius</a:t>
            </a:r>
            <a:r>
              <a:rPr lang="en-GB" dirty="0">
                <a:solidFill>
                  <a:schemeClr val="tx1"/>
                </a:solidFill>
              </a:rPr>
              <a:t> </a:t>
            </a:r>
            <a:r>
              <a:rPr lang="en-GB" dirty="0" err="1">
                <a:solidFill>
                  <a:schemeClr val="tx1"/>
                </a:solidFill>
              </a:rPr>
              <a:t>gali</a:t>
            </a:r>
            <a:r>
              <a:rPr lang="en-GB" dirty="0">
                <a:solidFill>
                  <a:schemeClr val="tx1"/>
                </a:solidFill>
              </a:rPr>
              <a:t> </a:t>
            </a:r>
            <a:r>
              <a:rPr lang="en-GB" dirty="0" err="1">
                <a:solidFill>
                  <a:schemeClr val="tx1"/>
                </a:solidFill>
              </a:rPr>
              <a:t>padėti</a:t>
            </a:r>
            <a:r>
              <a:rPr lang="en-GB" dirty="0">
                <a:solidFill>
                  <a:schemeClr val="tx1"/>
                </a:solidFill>
              </a:rPr>
              <a:t> </a:t>
            </a:r>
            <a:r>
              <a:rPr lang="en-GB" dirty="0" err="1">
                <a:solidFill>
                  <a:schemeClr val="tx1"/>
                </a:solidFill>
              </a:rPr>
              <a:t>mokiniu</a:t>
            </a:r>
            <a:r>
              <a:rPr lang="lt-LT" dirty="0">
                <a:solidFill>
                  <a:schemeClr val="tx1"/>
                </a:solidFill>
              </a:rPr>
              <a:t>i</a:t>
            </a:r>
            <a:r>
              <a:rPr lang="en-GB" dirty="0">
                <a:solidFill>
                  <a:schemeClr val="tx1"/>
                </a:solidFill>
              </a:rPr>
              <a:t>.</a:t>
            </a:r>
          </a:p>
          <a:p>
            <a:pPr marL="895350" indent="-895350">
              <a:spcAft>
                <a:spcPts val="1200"/>
              </a:spcAft>
              <a:buNone/>
            </a:pPr>
            <a:endParaRPr lang="en-GB" dirty="0">
              <a:solidFill>
                <a:srgbClr val="76B4A6"/>
              </a:solidFill>
            </a:endParaRPr>
          </a:p>
          <a:p>
            <a:pPr marL="1698625" indent="-895350" defTabSz="895350">
              <a:spcAft>
                <a:spcPts val="1200"/>
              </a:spcAft>
              <a:buNone/>
            </a:pPr>
            <a:r>
              <a:rPr lang="en-GB" dirty="0">
                <a:solidFill>
                  <a:srgbClr val="76B4A6"/>
                </a:solidFill>
              </a:rPr>
              <a:t>PASTABA</a:t>
            </a:r>
            <a:r>
              <a:rPr lang="en-GB" dirty="0"/>
              <a:t>: </a:t>
            </a:r>
            <a:r>
              <a:rPr lang="en-GB" dirty="0" err="1"/>
              <a:t>Turėkite</a:t>
            </a:r>
            <a:r>
              <a:rPr lang="en-GB" dirty="0"/>
              <a:t> </a:t>
            </a:r>
            <a:r>
              <a:rPr lang="en-GB" dirty="0" err="1"/>
              <a:t>šį</a:t>
            </a:r>
            <a:r>
              <a:rPr lang="en-GB" dirty="0"/>
              <a:t> </a:t>
            </a:r>
            <a:r>
              <a:rPr lang="en-GB" dirty="0" err="1"/>
              <a:t>planą</a:t>
            </a:r>
            <a:r>
              <a:rPr lang="en-GB" dirty="0"/>
              <a:t> po </a:t>
            </a:r>
            <a:r>
              <a:rPr lang="en-GB" dirty="0" err="1"/>
              <a:t>ranka</a:t>
            </a:r>
            <a:r>
              <a:rPr lang="en-GB" dirty="0"/>
              <a:t> </a:t>
            </a:r>
            <a:r>
              <a:rPr lang="en-GB" dirty="0" err="1"/>
              <a:t>viso</a:t>
            </a:r>
            <a:r>
              <a:rPr lang="en-GB" dirty="0"/>
              <a:t> </a:t>
            </a:r>
            <a:r>
              <a:rPr lang="en-GB" dirty="0" err="1"/>
              <a:t>mentorystės</a:t>
            </a:r>
            <a:r>
              <a:rPr lang="en-GB" dirty="0"/>
              <a:t> </a:t>
            </a:r>
            <a:r>
              <a:rPr lang="en-GB" dirty="0" err="1"/>
              <a:t>proceso</a:t>
            </a:r>
            <a:r>
              <a:rPr lang="en-GB" dirty="0"/>
              <a:t> </a:t>
            </a:r>
            <a:r>
              <a:rPr lang="en-GB" dirty="0" err="1"/>
              <a:t>metu</a:t>
            </a:r>
            <a:r>
              <a:rPr lang="en-GB" dirty="0"/>
              <a:t>, </a:t>
            </a:r>
            <a:r>
              <a:rPr lang="en-GB" dirty="0" err="1"/>
              <a:t>naudodami</a:t>
            </a:r>
            <a:r>
              <a:rPr lang="en-GB" dirty="0"/>
              <a:t> </a:t>
            </a:r>
            <a:r>
              <a:rPr lang="en-GB" dirty="0" err="1"/>
              <a:t>jį</a:t>
            </a:r>
            <a:r>
              <a:rPr lang="en-GB" dirty="0"/>
              <a:t>, </a:t>
            </a:r>
            <a:r>
              <a:rPr lang="en-GB" dirty="0" err="1"/>
              <a:t>kad</a:t>
            </a:r>
            <a:r>
              <a:rPr lang="en-GB" dirty="0"/>
              <a:t> </a:t>
            </a:r>
            <a:r>
              <a:rPr lang="en-GB" dirty="0" err="1"/>
              <a:t>galėtumėte</a:t>
            </a:r>
            <a:r>
              <a:rPr lang="en-GB" dirty="0"/>
              <a:t> </a:t>
            </a:r>
            <a:r>
              <a:rPr lang="en-GB" dirty="0" err="1"/>
              <a:t>sekti</a:t>
            </a:r>
            <a:r>
              <a:rPr lang="en-GB" dirty="0"/>
              <a:t> </a:t>
            </a:r>
            <a:r>
              <a:rPr lang="en-GB" dirty="0" err="1"/>
              <a:t>ir</a:t>
            </a:r>
            <a:r>
              <a:rPr lang="en-GB" dirty="0"/>
              <a:t> </a:t>
            </a:r>
            <a:r>
              <a:rPr lang="en-GB" dirty="0" err="1"/>
              <a:t>tikrinti</a:t>
            </a:r>
            <a:r>
              <a:rPr lang="en-GB" dirty="0"/>
              <a:t>, </a:t>
            </a:r>
            <a:r>
              <a:rPr lang="en-GB" dirty="0" err="1"/>
              <a:t>ar</a:t>
            </a:r>
            <a:r>
              <a:rPr lang="en-GB" dirty="0"/>
              <a:t> </a:t>
            </a:r>
            <a:r>
              <a:rPr lang="en-GB" dirty="0" err="1"/>
              <a:t>viskas</a:t>
            </a:r>
            <a:r>
              <a:rPr lang="en-GB" dirty="0"/>
              <a:t> </a:t>
            </a:r>
            <a:r>
              <a:rPr lang="en-GB" dirty="0" err="1"/>
              <a:t>vyksta</a:t>
            </a:r>
            <a:r>
              <a:rPr lang="en-GB" dirty="0"/>
              <a:t> </a:t>
            </a:r>
            <a:r>
              <a:rPr lang="en-GB" dirty="0" err="1"/>
              <a:t>taip</a:t>
            </a:r>
            <a:r>
              <a:rPr lang="en-GB" dirty="0"/>
              <a:t>, </a:t>
            </a:r>
            <a:r>
              <a:rPr lang="en-GB" dirty="0" err="1"/>
              <a:t>kaip</a:t>
            </a:r>
            <a:r>
              <a:rPr lang="en-GB" dirty="0"/>
              <a:t> </a:t>
            </a:r>
            <a:r>
              <a:rPr lang="en-GB" dirty="0" err="1"/>
              <a:t>planuota</a:t>
            </a:r>
            <a:r>
              <a:rPr lang="en-GB" dirty="0"/>
              <a:t>.</a:t>
            </a:r>
          </a:p>
        </p:txBody>
      </p:sp>
      <p:pic>
        <p:nvPicPr>
          <p:cNvPr id="5" name="Picture 4">
            <a:extLst>
              <a:ext uri="{FF2B5EF4-FFF2-40B4-BE49-F238E27FC236}">
                <a16:creationId xmlns:a16="http://schemas.microsoft.com/office/drawing/2014/main" id="{2B576D99-E2EC-4DEF-82FE-39233502B12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200" y="577801"/>
            <a:ext cx="719455" cy="719455"/>
          </a:xfrm>
          <a:prstGeom prst="rect">
            <a:avLst/>
          </a:prstGeom>
          <a:noFill/>
        </p:spPr>
      </p:pic>
    </p:spTree>
    <p:extLst>
      <p:ext uri="{BB962C8B-B14F-4D97-AF65-F5344CB8AC3E}">
        <p14:creationId xmlns:p14="http://schemas.microsoft.com/office/powerpoint/2010/main" val="416180269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22313"/>
            <a:r>
              <a:rPr lang="en-GB" dirty="0"/>
              <a:t>7</a:t>
            </a:r>
            <a:r>
              <a:rPr lang="lt-LT" dirty="0"/>
              <a:t> skyrius</a:t>
            </a:r>
            <a:r>
              <a:rPr lang="en-GB" dirty="0"/>
              <a:t>: </a:t>
            </a:r>
            <a:r>
              <a:rPr lang="lt-LT" dirty="0"/>
              <a:t>Vaidmenys ir pareigos</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062401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7"/>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Autofit/>
          </a:bodyPr>
          <a:lstStyle/>
          <a:p>
            <a:pPr marL="719138" lvl="0" indent="0" algn="l" rtl="0">
              <a:lnSpc>
                <a:spcPct val="90000"/>
              </a:lnSpc>
              <a:spcBef>
                <a:spcPts val="0"/>
              </a:spcBef>
              <a:spcAft>
                <a:spcPts val="0"/>
              </a:spcAft>
              <a:buClr>
                <a:schemeClr val="lt1"/>
              </a:buClr>
              <a:buSzPts val="4000"/>
              <a:buFont typeface="Calibri"/>
              <a:buNone/>
            </a:pPr>
            <a:r>
              <a:rPr lang="lt-LT" sz="4000"/>
              <a:t>Tikslai</a:t>
            </a:r>
            <a:endParaRPr sz="4000"/>
          </a:p>
        </p:txBody>
      </p:sp>
      <p:sp>
        <p:nvSpPr>
          <p:cNvPr id="194" name="Google Shape;194;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ctr" anchorCtr="0">
            <a:normAutofit/>
          </a:bodyPr>
          <a:lstStyle/>
          <a:p>
            <a:pPr marL="0" indent="0">
              <a:spcBef>
                <a:spcPts val="0"/>
              </a:spcBef>
              <a:buSzPts val="2400"/>
              <a:buNone/>
            </a:pPr>
            <a:r>
              <a:rPr lang="en-GB" sz="2400" err="1"/>
              <a:t>Praėję</a:t>
            </a:r>
            <a:r>
              <a:rPr lang="en-GB" sz="2400"/>
              <a:t> </a:t>
            </a:r>
            <a:r>
              <a:rPr lang="en-GB" sz="2400" err="1"/>
              <a:t>šį</a:t>
            </a:r>
            <a:r>
              <a:rPr lang="en-GB" sz="2400"/>
              <a:t> </a:t>
            </a:r>
            <a:r>
              <a:rPr lang="en-GB" sz="2400" err="1"/>
              <a:t>skyrių</a:t>
            </a:r>
            <a:r>
              <a:rPr lang="en-GB" sz="2400"/>
              <a:t>:</a:t>
            </a:r>
            <a:endParaRPr sz="2400"/>
          </a:p>
          <a:p>
            <a:pPr>
              <a:buSzPts val="2400"/>
            </a:pPr>
            <a:r>
              <a:rPr lang="en-GB" sz="2400" err="1"/>
              <a:t>Suprasite</a:t>
            </a:r>
            <a:r>
              <a:rPr lang="en-GB" sz="2400"/>
              <a:t> </a:t>
            </a:r>
            <a:r>
              <a:rPr lang="en-GB" sz="2400" err="1"/>
              <a:t>apie</a:t>
            </a:r>
            <a:r>
              <a:rPr lang="en-GB" sz="2400"/>
              <a:t> </a:t>
            </a:r>
            <a:r>
              <a:rPr lang="en-GB" sz="2400" err="1"/>
              <a:t>mentoriaus</a:t>
            </a:r>
            <a:r>
              <a:rPr lang="en-GB" sz="2400"/>
              <a:t> </a:t>
            </a:r>
            <a:r>
              <a:rPr lang="en-GB" sz="2400" err="1"/>
              <a:t>vaidmenį</a:t>
            </a:r>
            <a:r>
              <a:rPr lang="en-GB" sz="2400"/>
              <a:t> </a:t>
            </a:r>
            <a:r>
              <a:rPr lang="en-GB" sz="2400" err="1"/>
              <a:t>padedant</a:t>
            </a:r>
            <a:r>
              <a:rPr lang="en-GB" sz="2400"/>
              <a:t> </a:t>
            </a:r>
            <a:r>
              <a:rPr lang="en-GB" sz="2400" err="1"/>
              <a:t>mokiniams</a:t>
            </a:r>
            <a:r>
              <a:rPr lang="en-GB" sz="2400"/>
              <a:t> </a:t>
            </a:r>
            <a:r>
              <a:rPr lang="en-GB" sz="2400" err="1"/>
              <a:t>ieškoti</a:t>
            </a:r>
            <a:r>
              <a:rPr lang="en-GB" sz="2400"/>
              <a:t> </a:t>
            </a:r>
            <a:r>
              <a:rPr lang="en-GB" sz="2400" err="1"/>
              <a:t>darbo</a:t>
            </a:r>
            <a:r>
              <a:rPr lang="en-GB" sz="2400"/>
              <a:t>; </a:t>
            </a:r>
            <a:endParaRPr/>
          </a:p>
          <a:p>
            <a:pPr>
              <a:buSzPts val="2400"/>
            </a:pPr>
            <a:r>
              <a:rPr lang="en-GB" sz="2400" err="1"/>
              <a:t>Sužinosite</a:t>
            </a:r>
            <a:r>
              <a:rPr lang="en-GB" sz="2400"/>
              <a:t> </a:t>
            </a:r>
            <a:r>
              <a:rPr lang="en-GB" sz="2400" err="1"/>
              <a:t>apie</a:t>
            </a:r>
            <a:r>
              <a:rPr lang="en-GB" sz="2400"/>
              <a:t> </a:t>
            </a:r>
            <a:r>
              <a:rPr lang="en-GB" sz="2400" err="1"/>
              <a:t>praktinius</a:t>
            </a:r>
            <a:r>
              <a:rPr lang="en-GB" sz="2400"/>
              <a:t> </a:t>
            </a:r>
            <a:r>
              <a:rPr lang="en-GB" sz="2400" err="1"/>
              <a:t>išteklius</a:t>
            </a:r>
            <a:r>
              <a:rPr lang="en-GB" sz="2400"/>
              <a:t>, </a:t>
            </a:r>
            <a:r>
              <a:rPr lang="en-GB" sz="2400" err="1"/>
              <a:t>kurie</a:t>
            </a:r>
            <a:r>
              <a:rPr lang="en-GB" sz="2400"/>
              <a:t> leis </a:t>
            </a:r>
            <a:r>
              <a:rPr lang="en-GB" sz="2400" err="1"/>
              <a:t>struktūriškai</a:t>
            </a:r>
            <a:r>
              <a:rPr lang="en-GB" sz="2400"/>
              <a:t> </a:t>
            </a:r>
            <a:r>
              <a:rPr lang="en-GB" sz="2400" err="1"/>
              <a:t>užmegzti</a:t>
            </a:r>
            <a:r>
              <a:rPr lang="en-GB" sz="2400"/>
              <a:t> </a:t>
            </a:r>
            <a:r>
              <a:rPr lang="en-GB" sz="2400" err="1"/>
              <a:t>santykius</a:t>
            </a:r>
            <a:r>
              <a:rPr lang="en-GB" sz="2400"/>
              <a:t> </a:t>
            </a:r>
            <a:r>
              <a:rPr lang="en-GB" sz="2400" err="1"/>
              <a:t>su</a:t>
            </a:r>
            <a:r>
              <a:rPr lang="en-GB" sz="2400"/>
              <a:t> </a:t>
            </a:r>
            <a:r>
              <a:rPr lang="en-GB" sz="2400" err="1"/>
              <a:t>mokiniu</a:t>
            </a:r>
            <a:r>
              <a:rPr lang="en-GB" sz="2400"/>
              <a:t>; </a:t>
            </a:r>
            <a:endParaRPr/>
          </a:p>
          <a:p>
            <a:pPr>
              <a:buSzPts val="2400"/>
            </a:pPr>
            <a:r>
              <a:rPr lang="en-GB" sz="2400" err="1"/>
              <a:t>Suprasite</a:t>
            </a:r>
            <a:r>
              <a:rPr lang="en-GB" sz="2400"/>
              <a:t>, </a:t>
            </a:r>
            <a:r>
              <a:rPr lang="en-GB" sz="2400" err="1"/>
              <a:t>kokie</a:t>
            </a:r>
            <a:r>
              <a:rPr lang="en-GB" sz="2400"/>
              <a:t> </a:t>
            </a:r>
            <a:r>
              <a:rPr lang="en-GB" sz="2400" err="1"/>
              <a:t>yra</a:t>
            </a:r>
            <a:r>
              <a:rPr lang="en-GB" sz="2400"/>
              <a:t> </a:t>
            </a:r>
            <a:r>
              <a:rPr lang="en-GB" sz="2400" err="1"/>
              <a:t>mentoriaus</a:t>
            </a:r>
            <a:r>
              <a:rPr lang="en-GB" sz="2400"/>
              <a:t>, </a:t>
            </a:r>
            <a:r>
              <a:rPr lang="en-GB" sz="2400" err="1"/>
              <a:t>ir</a:t>
            </a:r>
            <a:r>
              <a:rPr lang="en-GB" sz="2400"/>
              <a:t> </a:t>
            </a:r>
            <a:r>
              <a:rPr lang="en-GB" sz="2400" err="1"/>
              <a:t>mokinio</a:t>
            </a:r>
            <a:r>
              <a:rPr lang="en-GB" sz="2400"/>
              <a:t> </a:t>
            </a:r>
            <a:r>
              <a:rPr lang="en-GB" sz="2400" err="1"/>
              <a:t>vaidmenys</a:t>
            </a:r>
            <a:r>
              <a:rPr lang="en-GB" sz="2400"/>
              <a:t>, </a:t>
            </a:r>
            <a:r>
              <a:rPr lang="en-GB" sz="2400" err="1"/>
              <a:t>kad</a:t>
            </a:r>
            <a:r>
              <a:rPr lang="en-GB" sz="2400"/>
              <a:t> </a:t>
            </a:r>
            <a:r>
              <a:rPr lang="en-GB" sz="2400" err="1"/>
              <a:t>galėtumėte</a:t>
            </a:r>
            <a:r>
              <a:rPr lang="en-GB" sz="2400"/>
              <a:t> </a:t>
            </a:r>
            <a:r>
              <a:rPr lang="en-GB" sz="2400" err="1"/>
              <a:t>geriau</a:t>
            </a:r>
            <a:r>
              <a:rPr lang="en-GB" sz="2400"/>
              <a:t> </a:t>
            </a:r>
            <a:r>
              <a:rPr lang="en-GB" sz="2400" err="1"/>
              <a:t>planuoti</a:t>
            </a:r>
            <a:r>
              <a:rPr lang="en-GB" sz="2400"/>
              <a:t> </a:t>
            </a:r>
            <a:r>
              <a:rPr lang="en-GB" sz="2400" err="1"/>
              <a:t>ir</a:t>
            </a:r>
            <a:r>
              <a:rPr lang="en-GB" sz="2400"/>
              <a:t> </a:t>
            </a:r>
            <a:r>
              <a:rPr lang="en-GB" sz="2400" err="1"/>
              <a:t>pasiekti</a:t>
            </a:r>
            <a:r>
              <a:rPr lang="en-GB" sz="2400"/>
              <a:t> </a:t>
            </a:r>
            <a:r>
              <a:rPr lang="en-GB" sz="2400" err="1"/>
              <a:t>rezultatų</a:t>
            </a:r>
            <a:endParaRPr lang="en-GB" err="1"/>
          </a:p>
          <a:p>
            <a:pPr>
              <a:buSzPts val="2400"/>
            </a:pPr>
            <a:r>
              <a:rPr lang="en-GB" sz="2400" err="1"/>
              <a:t>Nustatysite</a:t>
            </a:r>
            <a:r>
              <a:rPr lang="en-GB" sz="2400"/>
              <a:t> </a:t>
            </a:r>
            <a:r>
              <a:rPr lang="en-GB" sz="2400" err="1"/>
              <a:t>naudą</a:t>
            </a:r>
            <a:r>
              <a:rPr lang="en-GB" sz="2400"/>
              <a:t>, </a:t>
            </a:r>
            <a:r>
              <a:rPr lang="en-GB" sz="2400" err="1"/>
              <a:t>kurią</a:t>
            </a:r>
            <a:r>
              <a:rPr lang="en-GB" sz="2400"/>
              <a:t> </a:t>
            </a:r>
            <a:r>
              <a:rPr lang="en-GB" sz="2400" err="1"/>
              <a:t>mentorius</a:t>
            </a:r>
            <a:r>
              <a:rPr lang="en-GB" sz="2400"/>
              <a:t> </a:t>
            </a:r>
            <a:r>
              <a:rPr lang="en-GB" sz="2400" err="1"/>
              <a:t>gali</a:t>
            </a:r>
            <a:r>
              <a:rPr lang="en-GB" sz="2400"/>
              <a:t> </a:t>
            </a:r>
            <a:r>
              <a:rPr lang="en-GB" sz="2400" err="1"/>
              <a:t>gauti</a:t>
            </a:r>
            <a:r>
              <a:rPr lang="en-GB" sz="2400"/>
              <a:t> </a:t>
            </a:r>
            <a:r>
              <a:rPr lang="en-GB" sz="2400" err="1"/>
              <a:t>palaikydamas</a:t>
            </a:r>
            <a:r>
              <a:rPr lang="en-GB" sz="2400"/>
              <a:t> </a:t>
            </a:r>
            <a:r>
              <a:rPr lang="en-GB" sz="2400" err="1"/>
              <a:t>mentorsytės</a:t>
            </a:r>
            <a:r>
              <a:rPr lang="en-GB" sz="2400"/>
              <a:t> </a:t>
            </a:r>
            <a:r>
              <a:rPr lang="en-GB" sz="2400" err="1"/>
              <a:t>santykius</a:t>
            </a:r>
            <a:r>
              <a:rPr lang="en-GB" sz="2400"/>
              <a:t> </a:t>
            </a:r>
            <a:r>
              <a:rPr lang="en-GB" sz="2400" err="1"/>
              <a:t>su</a:t>
            </a:r>
            <a:r>
              <a:rPr lang="en-GB" sz="2400"/>
              <a:t> </a:t>
            </a:r>
            <a:r>
              <a:rPr lang="en-GB" sz="2400" err="1"/>
              <a:t>mokiniu</a:t>
            </a:r>
            <a:r>
              <a:rPr lang="en-GB" sz="2400"/>
              <a:t>.</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en-GB" dirty="0" err="1"/>
              <a:t>Įvadas</a:t>
            </a:r>
          </a:p>
        </p:txBody>
      </p:sp>
      <p:sp>
        <p:nvSpPr>
          <p:cNvPr id="3" name="Content Placeholder 2"/>
          <p:cNvSpPr>
            <a:spLocks noGrp="1"/>
          </p:cNvSpPr>
          <p:nvPr>
            <p:ph idx="1"/>
          </p:nvPr>
        </p:nvSpPr>
        <p:spPr/>
        <p:txBody>
          <a:bodyPr>
            <a:normAutofit fontScale="92500" lnSpcReduction="10000"/>
          </a:bodyPr>
          <a:lstStyle/>
          <a:p>
            <a:pPr marL="0" indent="0">
              <a:buNone/>
            </a:pPr>
            <a:r>
              <a:rPr lang="en-GB" dirty="0" err="1">
                <a:ea typeface="Calibri" panose="020F0502020204030204" pitchFamily="34" charset="0"/>
              </a:rPr>
              <a:t>Šis</a:t>
            </a:r>
            <a:r>
              <a:rPr lang="en-GB" dirty="0">
                <a:ea typeface="Calibri" panose="020F0502020204030204" pitchFamily="34" charset="0"/>
              </a:rPr>
              <a:t> </a:t>
            </a:r>
            <a:r>
              <a:rPr lang="en-GB" dirty="0" err="1">
                <a:ea typeface="Calibri" panose="020F0502020204030204" pitchFamily="34" charset="0"/>
              </a:rPr>
              <a:t>skyrius</a:t>
            </a:r>
            <a:r>
              <a:rPr lang="en-GB" dirty="0">
                <a:ea typeface="Calibri" panose="020F0502020204030204" pitchFamily="34" charset="0"/>
              </a:rPr>
              <a:t> </a:t>
            </a:r>
            <a:r>
              <a:rPr lang="en-GB" dirty="0" err="1">
                <a:ea typeface="Calibri" panose="020F0502020204030204" pitchFamily="34" charset="0"/>
              </a:rPr>
              <a:t>skirtas</a:t>
            </a:r>
            <a:r>
              <a:rPr lang="en-GB" dirty="0">
                <a:ea typeface="Calibri" panose="020F0502020204030204" pitchFamily="34" charset="0"/>
              </a:rPr>
              <a:t> </a:t>
            </a:r>
            <a:r>
              <a:rPr lang="en-GB" dirty="0" err="1">
                <a:ea typeface="Calibri" panose="020F0502020204030204" pitchFamily="34" charset="0"/>
              </a:rPr>
              <a:t>pristatyti</a:t>
            </a:r>
            <a:r>
              <a:rPr lang="en-GB" dirty="0">
                <a:ea typeface="Calibri" panose="020F0502020204030204" pitchFamily="34" charset="0"/>
              </a:rPr>
              <a:t> </a:t>
            </a:r>
            <a:r>
              <a:rPr lang="en-GB" dirty="0" err="1">
                <a:ea typeface="Calibri" panose="020F0502020204030204" pitchFamily="34" charset="0"/>
              </a:rPr>
              <a:t>mentoriaus</a:t>
            </a:r>
            <a:r>
              <a:rPr lang="en-GB" dirty="0">
                <a:ea typeface="Calibri" panose="020F0502020204030204" pitchFamily="34" charset="0"/>
              </a:rPr>
              <a:t> </a:t>
            </a:r>
            <a:r>
              <a:rPr lang="en-GB" dirty="0" err="1">
                <a:ea typeface="Calibri" panose="020F0502020204030204" pitchFamily="34" charset="0"/>
              </a:rPr>
              <a:t>ir</a:t>
            </a:r>
            <a:r>
              <a:rPr lang="en-GB" dirty="0">
                <a:ea typeface="Calibri" panose="020F0502020204030204" pitchFamily="34" charset="0"/>
              </a:rPr>
              <a:t> </a:t>
            </a:r>
            <a:r>
              <a:rPr lang="en-GB" dirty="0" err="1">
                <a:ea typeface="Calibri" panose="020F0502020204030204" pitchFamily="34" charset="0"/>
              </a:rPr>
              <a:t>mokinio</a:t>
            </a:r>
            <a:r>
              <a:rPr lang="en-GB" dirty="0">
                <a:ea typeface="Calibri" panose="020F0502020204030204" pitchFamily="34" charset="0"/>
              </a:rPr>
              <a:t> </a:t>
            </a:r>
            <a:r>
              <a:rPr lang="en-GB" dirty="0" err="1">
                <a:ea typeface="Calibri" panose="020F0502020204030204" pitchFamily="34" charset="0"/>
              </a:rPr>
              <a:t>vaidmenis</a:t>
            </a:r>
            <a:r>
              <a:rPr lang="en-GB" dirty="0">
                <a:ea typeface="Calibri" panose="020F0502020204030204" pitchFamily="34" charset="0"/>
              </a:rPr>
              <a:t> </a:t>
            </a:r>
            <a:r>
              <a:rPr lang="en-GB" dirty="0" err="1">
                <a:ea typeface="Calibri" panose="020F0502020204030204" pitchFamily="34" charset="0"/>
              </a:rPr>
              <a:t>ir</a:t>
            </a:r>
            <a:r>
              <a:rPr lang="en-GB" dirty="0">
                <a:ea typeface="Calibri" panose="020F0502020204030204" pitchFamily="34" charset="0"/>
              </a:rPr>
              <a:t> </a:t>
            </a:r>
            <a:r>
              <a:rPr lang="en-GB" dirty="0" err="1">
                <a:ea typeface="Calibri" panose="020F0502020204030204" pitchFamily="34" charset="0"/>
              </a:rPr>
              <a:t>pareigas</a:t>
            </a:r>
            <a:r>
              <a:rPr lang="en-GB" dirty="0">
                <a:effectLst/>
                <a:ea typeface="Calibri" panose="020F0502020204030204" pitchFamily="34" charset="0"/>
              </a:rPr>
              <a:t>. </a:t>
            </a:r>
            <a:r>
              <a:rPr lang="en-GB" dirty="0" err="1">
                <a:ea typeface="Calibri" panose="020F0502020204030204" pitchFamily="34" charset="0"/>
              </a:rPr>
              <a:t>Būtina</a:t>
            </a:r>
            <a:r>
              <a:rPr lang="en-GB" dirty="0">
                <a:ea typeface="Calibri" panose="020F0502020204030204" pitchFamily="34" charset="0"/>
              </a:rPr>
              <a:t> tai </a:t>
            </a:r>
            <a:r>
              <a:rPr lang="en-GB" dirty="0" err="1">
                <a:ea typeface="Calibri" panose="020F0502020204030204" pitchFamily="34" charset="0"/>
              </a:rPr>
              <a:t>išsiaiškinti</a:t>
            </a:r>
            <a:r>
              <a:rPr lang="en-GB" dirty="0">
                <a:ea typeface="Calibri" panose="020F0502020204030204" pitchFamily="34" charset="0"/>
              </a:rPr>
              <a:t>, </a:t>
            </a:r>
            <a:r>
              <a:rPr lang="en-GB" dirty="0" err="1">
                <a:ea typeface="Calibri" panose="020F0502020204030204" pitchFamily="34" charset="0"/>
              </a:rPr>
              <a:t>kad</a:t>
            </a:r>
            <a:r>
              <a:rPr lang="en-GB" dirty="0">
                <a:ea typeface="Calibri" panose="020F0502020204030204" pitchFamily="34" charset="0"/>
              </a:rPr>
              <a:t> </a:t>
            </a:r>
            <a:r>
              <a:rPr lang="en-GB" dirty="0" err="1">
                <a:ea typeface="Calibri" panose="020F0502020204030204" pitchFamily="34" charset="0"/>
              </a:rPr>
              <a:t>ir</a:t>
            </a:r>
            <a:r>
              <a:rPr lang="en-GB" dirty="0">
                <a:ea typeface="Calibri" panose="020F0502020204030204" pitchFamily="34" charset="0"/>
              </a:rPr>
              <a:t> </a:t>
            </a:r>
            <a:r>
              <a:rPr lang="en-GB" dirty="0" err="1">
                <a:ea typeface="Calibri" panose="020F0502020204030204" pitchFamily="34" charset="0"/>
              </a:rPr>
              <a:t>mentorius</a:t>
            </a:r>
            <a:r>
              <a:rPr lang="en-GB" dirty="0">
                <a:effectLst/>
                <a:ea typeface="Calibri" panose="020F0502020204030204" pitchFamily="34" charset="0"/>
              </a:rPr>
              <a:t>, </a:t>
            </a:r>
            <a:r>
              <a:rPr lang="en-GB" dirty="0" err="1">
                <a:ea typeface="Calibri" panose="020F0502020204030204" pitchFamily="34" charset="0"/>
              </a:rPr>
              <a:t>ir</a:t>
            </a:r>
            <a:r>
              <a:rPr lang="en-GB" dirty="0">
                <a:ea typeface="Calibri" panose="020F0502020204030204" pitchFamily="34" charset="0"/>
              </a:rPr>
              <a:t> </a:t>
            </a:r>
            <a:r>
              <a:rPr lang="en-GB" dirty="0" err="1">
                <a:ea typeface="Calibri" panose="020F0502020204030204" pitchFamily="34" charset="0"/>
              </a:rPr>
              <a:t>mokinys</a:t>
            </a:r>
            <a:r>
              <a:rPr lang="en-GB" dirty="0">
                <a:ea typeface="Calibri" panose="020F0502020204030204" pitchFamily="34" charset="0"/>
              </a:rPr>
              <a:t> </a:t>
            </a:r>
            <a:r>
              <a:rPr lang="en-GB" dirty="0" err="1">
                <a:ea typeface="Calibri" panose="020F0502020204030204" pitchFamily="34" charset="0"/>
              </a:rPr>
              <a:t>galėtų</a:t>
            </a:r>
            <a:r>
              <a:rPr lang="en-GB" dirty="0">
                <a:ea typeface="Calibri" panose="020F0502020204030204" pitchFamily="34" charset="0"/>
              </a:rPr>
              <a:t> </a:t>
            </a:r>
            <a:r>
              <a:rPr lang="en-GB" dirty="0" err="1">
                <a:ea typeface="Calibri" panose="020F0502020204030204" pitchFamily="34" charset="0"/>
              </a:rPr>
              <a:t>jais</a:t>
            </a:r>
            <a:r>
              <a:rPr lang="en-GB" dirty="0">
                <a:ea typeface="Calibri" panose="020F0502020204030204" pitchFamily="34" charset="0"/>
              </a:rPr>
              <a:t> </a:t>
            </a:r>
            <a:r>
              <a:rPr lang="en-GB" dirty="0" err="1">
                <a:ea typeface="Calibri" panose="020F0502020204030204" pitchFamily="34" charset="0"/>
              </a:rPr>
              <a:t>vadovautis</a:t>
            </a:r>
            <a:r>
              <a:rPr lang="en-GB" dirty="0">
                <a:ea typeface="Calibri" panose="020F0502020204030204" pitchFamily="34" charset="0"/>
              </a:rPr>
              <a:t> </a:t>
            </a:r>
            <a:r>
              <a:rPr lang="en-GB" dirty="0" err="1">
                <a:ea typeface="Calibri" panose="020F0502020204030204" pitchFamily="34" charset="0"/>
              </a:rPr>
              <a:t>ir</a:t>
            </a:r>
            <a:r>
              <a:rPr lang="en-GB" dirty="0">
                <a:ea typeface="Calibri" panose="020F0502020204030204" pitchFamily="34" charset="0"/>
              </a:rPr>
              <a:t> </a:t>
            </a:r>
            <a:r>
              <a:rPr lang="en-GB" dirty="0" err="1">
                <a:ea typeface="Calibri" panose="020F0502020204030204" pitchFamily="34" charset="0"/>
              </a:rPr>
              <a:t>atitinkamai</a:t>
            </a:r>
            <a:r>
              <a:rPr lang="en-GB" dirty="0">
                <a:ea typeface="Calibri" panose="020F0502020204030204" pitchFamily="34" charset="0"/>
              </a:rPr>
              <a:t> </a:t>
            </a:r>
            <a:r>
              <a:rPr lang="en-GB" dirty="0" err="1">
                <a:ea typeface="Calibri" panose="020F0502020204030204" pitchFamily="34" charset="0"/>
              </a:rPr>
              <a:t>elgtis</a:t>
            </a:r>
            <a:r>
              <a:rPr lang="en-GB" dirty="0">
                <a:effectLst/>
                <a:ea typeface="Calibri" panose="020F0502020204030204" pitchFamily="34" charset="0"/>
              </a:rPr>
              <a:t>.</a:t>
            </a:r>
            <a:endParaRPr lang="lt-LT" dirty="0"/>
          </a:p>
          <a:p>
            <a:pPr marL="0" indent="0">
              <a:buNone/>
            </a:pPr>
            <a:endParaRPr lang="en-GB" b="1" dirty="0">
              <a:solidFill>
                <a:srgbClr val="76B4A6"/>
              </a:solidFill>
            </a:endParaRPr>
          </a:p>
          <a:p>
            <a:pPr marL="0" indent="0">
              <a:buNone/>
            </a:pPr>
            <a:r>
              <a:rPr lang="en-GB" b="1" dirty="0" err="1">
                <a:solidFill>
                  <a:srgbClr val="76B4A6"/>
                </a:solidFill>
              </a:rPr>
              <a:t>Tikslai</a:t>
            </a:r>
            <a:endParaRPr lang="en-GB" dirty="0" err="1">
              <a:effectLst/>
              <a:ea typeface="Calibri" panose="020F0502020204030204" pitchFamily="34" charset="0"/>
              <a:cs typeface="Times New Roman" panose="02020603050405020304" pitchFamily="18" charset="0"/>
            </a:endParaRPr>
          </a:p>
          <a:p>
            <a:pPr marL="0" indent="0">
              <a:buNone/>
            </a:pPr>
            <a:r>
              <a:rPr lang="en-GB" dirty="0" err="1"/>
              <a:t>Praėję</a:t>
            </a:r>
            <a:r>
              <a:rPr lang="en-GB" dirty="0"/>
              <a:t> </a:t>
            </a:r>
            <a:r>
              <a:rPr lang="en-GB" dirty="0" err="1"/>
              <a:t>šį</a:t>
            </a:r>
            <a:r>
              <a:rPr lang="en-GB" dirty="0"/>
              <a:t> </a:t>
            </a:r>
            <a:r>
              <a:rPr lang="en-GB" dirty="0" err="1"/>
              <a:t>skyrių</a:t>
            </a:r>
            <a:r>
              <a:rPr lang="en-GB" dirty="0"/>
              <a:t>:</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a:rPr>
              <a:t>susipažinsite su mentoriaus vaidmenimis ir pareigomis</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a:rPr>
              <a:t>mokėsite paaiškinti vaidmenis ir pareigas savo mokiniui</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a:rPr>
              <a:t>išmoksite laikytis savo vaidmenų ir pareigų.</a:t>
            </a:r>
            <a:endParaRPr lang="en-GB" dirty="0">
              <a:ea typeface="Calibri" panose="020F0502020204030204" pitchFamily="34" charset="0"/>
              <a:cs typeface="Times New Roman"/>
            </a:endParaRPr>
          </a:p>
        </p:txBody>
      </p:sp>
    </p:spTree>
    <p:extLst>
      <p:ext uri="{BB962C8B-B14F-4D97-AF65-F5344CB8AC3E}">
        <p14:creationId xmlns:p14="http://schemas.microsoft.com/office/powerpoint/2010/main" val="15856915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en-GB" dirty="0" err="1"/>
              <a:t>Supratimas</a:t>
            </a:r>
            <a:r>
              <a:rPr lang="en-GB" dirty="0"/>
              <a:t> </a:t>
            </a:r>
            <a:r>
              <a:rPr lang="en-GB" dirty="0" err="1"/>
              <a:t>apie</a:t>
            </a:r>
            <a:r>
              <a:rPr lang="en-GB" dirty="0"/>
              <a:t> </a:t>
            </a:r>
            <a:r>
              <a:rPr lang="en-GB" dirty="0" err="1"/>
              <a:t>vaidmenis</a:t>
            </a:r>
            <a:r>
              <a:rPr lang="en-GB" dirty="0"/>
              <a:t> </a:t>
            </a:r>
            <a:r>
              <a:rPr lang="en-GB" dirty="0" err="1"/>
              <a:t>ir</a:t>
            </a:r>
            <a:r>
              <a:rPr lang="en-GB" dirty="0"/>
              <a:t> </a:t>
            </a:r>
            <a:r>
              <a:rPr lang="en-GB" dirty="0" err="1"/>
              <a:t>pareigas</a:t>
            </a:r>
          </a:p>
        </p:txBody>
      </p:sp>
      <p:sp>
        <p:nvSpPr>
          <p:cNvPr id="3" name="Content Placeholder 2"/>
          <p:cNvSpPr>
            <a:spLocks noGrp="1"/>
          </p:cNvSpPr>
          <p:nvPr>
            <p:ph idx="1"/>
          </p:nvPr>
        </p:nvSpPr>
        <p:spPr>
          <a:xfrm>
            <a:off x="838200" y="1825624"/>
            <a:ext cx="10515600" cy="4687143"/>
          </a:xfrm>
        </p:spPr>
        <p:txBody>
          <a:bodyPr>
            <a:normAutofit fontScale="85000" lnSpcReduction="10000"/>
          </a:bodyPr>
          <a:lstStyle/>
          <a:p>
            <a:pPr>
              <a:buNone/>
            </a:pPr>
            <a:r>
              <a:rPr lang="en-GB" dirty="0"/>
              <a:t>Nors </a:t>
            </a:r>
            <a:r>
              <a:rPr lang="en-GB" dirty="0" err="1"/>
              <a:t>mokinys</a:t>
            </a:r>
            <a:r>
              <a:rPr lang="en-GB" dirty="0"/>
              <a:t> </a:t>
            </a:r>
            <a:r>
              <a:rPr lang="en-GB" dirty="0" err="1"/>
              <a:t>ir</a:t>
            </a:r>
            <a:r>
              <a:rPr lang="en-GB" dirty="0"/>
              <a:t> </a:t>
            </a:r>
            <a:r>
              <a:rPr lang="en-GB" dirty="0" err="1"/>
              <a:t>mentorius</a:t>
            </a:r>
            <a:r>
              <a:rPr lang="en-GB" dirty="0"/>
              <a:t> </a:t>
            </a:r>
            <a:r>
              <a:rPr lang="en-GB" dirty="0" err="1"/>
              <a:t>atlieka</a:t>
            </a:r>
            <a:r>
              <a:rPr lang="en-GB" dirty="0"/>
              <a:t> </a:t>
            </a:r>
            <a:r>
              <a:rPr lang="en-GB" dirty="0" err="1"/>
              <a:t>skirtingus</a:t>
            </a:r>
            <a:r>
              <a:rPr lang="en-GB" dirty="0"/>
              <a:t> </a:t>
            </a:r>
            <a:r>
              <a:rPr lang="en-GB" dirty="0" err="1"/>
              <a:t>vaidmenis</a:t>
            </a:r>
            <a:r>
              <a:rPr lang="en-GB" dirty="0"/>
              <a:t> </a:t>
            </a:r>
            <a:r>
              <a:rPr lang="en-GB" dirty="0" err="1"/>
              <a:t>ir</a:t>
            </a:r>
            <a:r>
              <a:rPr lang="en-GB" dirty="0"/>
              <a:t> </a:t>
            </a:r>
            <a:r>
              <a:rPr lang="en-GB" dirty="0" err="1"/>
              <a:t>vykdo</a:t>
            </a:r>
            <a:r>
              <a:rPr lang="en-GB" dirty="0"/>
              <a:t> </a:t>
            </a:r>
            <a:r>
              <a:rPr lang="en-GB" dirty="0" err="1"/>
              <a:t>pareigas</a:t>
            </a:r>
            <a:r>
              <a:rPr lang="en-GB" dirty="0"/>
              <a:t>, </a:t>
            </a:r>
            <a:r>
              <a:rPr lang="en-GB" dirty="0" err="1"/>
              <a:t>jie</a:t>
            </a:r>
            <a:r>
              <a:rPr lang="en-GB" dirty="0"/>
              <a:t> </a:t>
            </a:r>
            <a:r>
              <a:rPr lang="en-GB" dirty="0" err="1"/>
              <a:t>taip</a:t>
            </a:r>
            <a:r>
              <a:rPr lang="en-GB" dirty="0"/>
              <a:t> pat </a:t>
            </a:r>
            <a:r>
              <a:rPr lang="en-GB" dirty="0" err="1"/>
              <a:t>vienodai</a:t>
            </a:r>
            <a:r>
              <a:rPr lang="en-GB" dirty="0"/>
              <a:t> </a:t>
            </a:r>
            <a:r>
              <a:rPr lang="en-GB" dirty="0" err="1"/>
              <a:t>dalijasi</a:t>
            </a:r>
            <a:r>
              <a:rPr lang="en-GB" dirty="0"/>
              <a:t> tam </a:t>
            </a:r>
            <a:r>
              <a:rPr lang="en-GB" dirty="0" err="1"/>
              <a:t>tikromis</a:t>
            </a:r>
            <a:r>
              <a:rPr lang="en-GB" dirty="0"/>
              <a:t> </a:t>
            </a:r>
            <a:r>
              <a:rPr lang="en-GB" dirty="0" err="1"/>
              <a:t>pareigomis</a:t>
            </a:r>
            <a:r>
              <a:rPr lang="en-GB" dirty="0"/>
              <a:t>.</a:t>
            </a:r>
            <a:endParaRPr lang="lt-LT" dirty="0"/>
          </a:p>
          <a:p>
            <a:pPr marL="0" indent="0">
              <a:buNone/>
            </a:pPr>
            <a:endParaRPr lang="en-GB" altLang="en-US" sz="1100" dirty="0"/>
          </a:p>
          <a:p>
            <a:pPr marL="1223645" indent="-514350">
              <a:buFont typeface="+mj-lt"/>
              <a:buAutoNum type="arabicPeriod"/>
            </a:pPr>
            <a:r>
              <a:rPr lang="en-GB" altLang="en-US" i="1" u="sng" dirty="0" err="1"/>
              <a:t>Individualiai</a:t>
            </a:r>
            <a:r>
              <a:rPr lang="en-GB" altLang="en-US" dirty="0"/>
              <a:t>, </a:t>
            </a:r>
            <a:r>
              <a:rPr lang="lt-LT" altLang="en-US" dirty="0"/>
              <a:t>susiraskite </a:t>
            </a:r>
            <a:r>
              <a:rPr lang="lt-LT" altLang="en-US" b="1" i="1" dirty="0"/>
              <a:t>Į karjerą orientuotas mentorystės gaires </a:t>
            </a:r>
            <a:r>
              <a:rPr lang="lt-LT" altLang="en-US" dirty="0"/>
              <a:t>ir perskaitykite skyrių </a:t>
            </a:r>
            <a:r>
              <a:rPr lang="en-GB" altLang="en-US" b="1" i="1" dirty="0"/>
              <a:t>5. </a:t>
            </a:r>
            <a:r>
              <a:rPr lang="pt-BR" altLang="en-US" b="1" i="1" dirty="0"/>
              <a:t>Mentoriaus ir mokinio vaidmenys ir pareigos</a:t>
            </a:r>
            <a:endParaRPr lang="en-GB" altLang="en-US" b="1" i="1" dirty="0"/>
          </a:p>
          <a:p>
            <a:pPr marL="1223645" indent="-514350">
              <a:buFont typeface="+mj-lt"/>
              <a:buAutoNum type="arabicPeriod"/>
            </a:pPr>
            <a:r>
              <a:rPr lang="en-GB" altLang="en-US" i="1" u="sng" dirty="0" err="1"/>
              <a:t>Dirbkite</a:t>
            </a:r>
            <a:r>
              <a:rPr lang="en-GB" altLang="en-US" i="1" u="sng" dirty="0"/>
              <a:t> </a:t>
            </a:r>
            <a:r>
              <a:rPr lang="en-GB" altLang="en-US" i="1" u="sng" dirty="0" err="1"/>
              <a:t>poroje</a:t>
            </a:r>
            <a:r>
              <a:rPr lang="en-GB" altLang="en-US" dirty="0"/>
              <a:t>, </a:t>
            </a:r>
            <a:r>
              <a:rPr lang="en-GB" altLang="en-US" i="1" u="sng" dirty="0" err="1"/>
              <a:t>nuspręskite</a:t>
            </a:r>
            <a:r>
              <a:rPr lang="en-GB" altLang="en-US" dirty="0"/>
              <a:t> kas bus </a:t>
            </a:r>
            <a:r>
              <a:rPr lang="en-GB" altLang="en-US" dirty="0" err="1"/>
              <a:t>mentorius</a:t>
            </a:r>
            <a:r>
              <a:rPr lang="en-GB" altLang="en-US" dirty="0"/>
              <a:t>, o kas </a:t>
            </a:r>
            <a:r>
              <a:rPr lang="en-GB" altLang="en-US" dirty="0" err="1"/>
              <a:t>mokinys</a:t>
            </a:r>
            <a:r>
              <a:rPr lang="en-GB" altLang="en-US" dirty="0"/>
              <a:t> </a:t>
            </a:r>
            <a:r>
              <a:rPr lang="en-GB" altLang="en-US" dirty="0" err="1"/>
              <a:t>ir</a:t>
            </a:r>
            <a:r>
              <a:rPr lang="en-GB" altLang="en-US" dirty="0"/>
              <a:t>…</a:t>
            </a:r>
          </a:p>
          <a:p>
            <a:pPr marL="1680845" lvl="1" indent="-514350">
              <a:buAutoNum type="romanLcPeriod"/>
            </a:pPr>
            <a:r>
              <a:rPr lang="en-GB" dirty="0" err="1">
                <a:solidFill>
                  <a:schemeClr val="tx1"/>
                </a:solidFill>
              </a:rPr>
              <a:t>Mentorius</a:t>
            </a:r>
            <a:r>
              <a:rPr lang="en-GB" dirty="0">
                <a:solidFill>
                  <a:schemeClr val="tx1"/>
                </a:solidFill>
              </a:rPr>
              <a:t>, </a:t>
            </a:r>
            <a:r>
              <a:rPr lang="en-GB" dirty="0" err="1">
                <a:solidFill>
                  <a:schemeClr val="tx1"/>
                </a:solidFill>
              </a:rPr>
              <a:t>mokiniui</a:t>
            </a:r>
            <a:r>
              <a:rPr lang="en-GB" dirty="0">
                <a:solidFill>
                  <a:schemeClr val="tx1"/>
                </a:solidFill>
              </a:rPr>
              <a:t> </a:t>
            </a:r>
            <a:r>
              <a:rPr lang="en-GB" dirty="0" err="1">
                <a:solidFill>
                  <a:schemeClr val="tx1"/>
                </a:solidFill>
              </a:rPr>
              <a:t>turi</a:t>
            </a:r>
            <a:r>
              <a:rPr lang="en-GB" dirty="0">
                <a:solidFill>
                  <a:schemeClr val="tx1"/>
                </a:solidFill>
              </a:rPr>
              <a:t> </a:t>
            </a:r>
            <a:r>
              <a:rPr lang="en-GB" dirty="0" err="1">
                <a:solidFill>
                  <a:schemeClr val="tx1"/>
                </a:solidFill>
              </a:rPr>
              <a:t>paaiškinti</a:t>
            </a:r>
            <a:r>
              <a:rPr lang="en-GB" dirty="0">
                <a:solidFill>
                  <a:schemeClr val="tx1"/>
                </a:solidFill>
              </a:rPr>
              <a:t> </a:t>
            </a:r>
            <a:r>
              <a:rPr lang="en-GB" dirty="0" err="1">
                <a:solidFill>
                  <a:schemeClr val="tx1"/>
                </a:solidFill>
              </a:rPr>
              <a:t>apie</a:t>
            </a:r>
            <a:r>
              <a:rPr lang="en-GB" dirty="0">
                <a:solidFill>
                  <a:schemeClr val="tx1"/>
                </a:solidFill>
              </a:rPr>
              <a:t> bendras </a:t>
            </a:r>
            <a:r>
              <a:rPr lang="lt-LT" dirty="0">
                <a:solidFill>
                  <a:schemeClr val="tx1"/>
                </a:solidFill>
              </a:rPr>
              <a:t>mentoriaus ir mokinio pareigos</a:t>
            </a:r>
            <a:endParaRPr lang="en-GB" altLang="en-US" dirty="0">
              <a:solidFill>
                <a:schemeClr val="tx1"/>
              </a:solidFill>
            </a:endParaRPr>
          </a:p>
          <a:p>
            <a:pPr marL="1680845" lvl="1" indent="-514350">
              <a:buAutoNum type="romanLcPeriod"/>
            </a:pPr>
            <a:r>
              <a:rPr lang="en-GB" dirty="0">
                <a:solidFill>
                  <a:schemeClr val="tx1"/>
                </a:solidFill>
              </a:rPr>
              <a:t>Abu </a:t>
            </a:r>
            <a:r>
              <a:rPr lang="en-GB" dirty="0" err="1">
                <a:solidFill>
                  <a:schemeClr val="tx1"/>
                </a:solidFill>
              </a:rPr>
              <a:t>turėtų</a:t>
            </a:r>
            <a:r>
              <a:rPr lang="en-GB" dirty="0">
                <a:solidFill>
                  <a:schemeClr val="tx1"/>
                </a:solidFill>
              </a:rPr>
              <a:t> tai </a:t>
            </a:r>
            <a:r>
              <a:rPr lang="en-GB" dirty="0" err="1">
                <a:solidFill>
                  <a:schemeClr val="tx1"/>
                </a:solidFill>
              </a:rPr>
              <a:t>aptarti</a:t>
            </a:r>
            <a:endParaRPr lang="en-GB" altLang="en-US" dirty="0">
              <a:solidFill>
                <a:schemeClr val="tx1"/>
              </a:solidFill>
            </a:endParaRPr>
          </a:p>
          <a:p>
            <a:pPr marL="1223645" indent="-514350">
              <a:buFont typeface="+mj-lt"/>
              <a:buAutoNum type="arabicPeriod"/>
            </a:pPr>
            <a:r>
              <a:rPr lang="en-GB" altLang="en-US" i="1" u="sng" dirty="0" err="1"/>
              <a:t>Dirbkite</a:t>
            </a:r>
            <a:r>
              <a:rPr lang="en-GB" altLang="en-US" i="1" u="sng" dirty="0"/>
              <a:t> </a:t>
            </a:r>
            <a:r>
              <a:rPr lang="en-GB" altLang="en-US" i="1" u="sng" dirty="0" err="1"/>
              <a:t>poroje</a:t>
            </a:r>
            <a:r>
              <a:rPr lang="en-GB" altLang="en-US" dirty="0"/>
              <a:t>, </a:t>
            </a:r>
            <a:r>
              <a:rPr lang="en-GB" altLang="en-US" dirty="0" err="1"/>
              <a:t>apsikeiskite</a:t>
            </a:r>
            <a:r>
              <a:rPr lang="en-GB" altLang="en-US" dirty="0"/>
              <a:t> </a:t>
            </a:r>
            <a:r>
              <a:rPr lang="en-GB" altLang="en-US" dirty="0" err="1"/>
              <a:t>rolėmis</a:t>
            </a:r>
            <a:r>
              <a:rPr lang="en-GB" altLang="en-US" dirty="0"/>
              <a:t> </a:t>
            </a:r>
            <a:r>
              <a:rPr lang="en-GB" altLang="en-US" dirty="0" err="1"/>
              <a:t>ir</a:t>
            </a:r>
            <a:r>
              <a:rPr lang="en-GB" altLang="en-US" dirty="0"/>
              <a:t>…</a:t>
            </a:r>
          </a:p>
          <a:p>
            <a:pPr marL="1680845" lvl="1" indent="-514350"/>
            <a:r>
              <a:rPr lang="en-GB" altLang="en-US" dirty="0" err="1"/>
              <a:t>Pakartokite</a:t>
            </a:r>
            <a:r>
              <a:rPr lang="en-GB" altLang="en-US" dirty="0"/>
              <a:t> </a:t>
            </a:r>
            <a:r>
              <a:rPr lang="en-GB" altLang="en-US" dirty="0" err="1"/>
              <a:t>anksčiau</a:t>
            </a:r>
            <a:r>
              <a:rPr lang="en-GB" altLang="en-US" dirty="0"/>
              <a:t> </a:t>
            </a:r>
            <a:r>
              <a:rPr lang="en-GB" altLang="en-US" dirty="0" err="1"/>
              <a:t>aprašytus</a:t>
            </a:r>
            <a:r>
              <a:rPr lang="en-GB" altLang="en-US" dirty="0"/>
              <a:t> </a:t>
            </a:r>
            <a:r>
              <a:rPr lang="en-GB" altLang="en-US" dirty="0" err="1"/>
              <a:t>žingsnius</a:t>
            </a:r>
            <a:r>
              <a:rPr lang="lt-LT" altLang="en-US" dirty="0"/>
              <a:t> su Mentoriaus vaidmeniu ir pareigomis</a:t>
            </a:r>
            <a:r>
              <a:rPr lang="en-GB" altLang="en-US" dirty="0"/>
              <a:t> </a:t>
            </a:r>
            <a:r>
              <a:rPr lang="en-GB" altLang="en-US" i="1" u="sng" dirty="0" err="1"/>
              <a:t>Dirbkite</a:t>
            </a:r>
            <a:r>
              <a:rPr lang="en-GB" altLang="en-US" i="1" u="sng" dirty="0"/>
              <a:t> </a:t>
            </a:r>
            <a:r>
              <a:rPr lang="en-GB" altLang="en-US" i="1" u="sng" dirty="0" err="1"/>
              <a:t>poroje</a:t>
            </a:r>
            <a:r>
              <a:rPr lang="en-GB" altLang="en-US" dirty="0"/>
              <a:t>, </a:t>
            </a:r>
            <a:r>
              <a:rPr lang="en-GB" altLang="en-US" i="1" u="sng" dirty="0" err="1"/>
              <a:t>apsikeiskite</a:t>
            </a:r>
            <a:r>
              <a:rPr lang="en-GB" altLang="en-US" i="1" u="sng" dirty="0"/>
              <a:t> </a:t>
            </a:r>
            <a:r>
              <a:rPr lang="en-GB" altLang="en-US" i="1" u="sng" dirty="0" err="1"/>
              <a:t>rolėmis</a:t>
            </a:r>
            <a:r>
              <a:rPr lang="en-GB" altLang="en-US" i="1" u="sng" dirty="0"/>
              <a:t> </a:t>
            </a:r>
            <a:r>
              <a:rPr lang="en-GB" altLang="en-US" i="1" u="sng" dirty="0" err="1"/>
              <a:t>dar</a:t>
            </a:r>
            <a:r>
              <a:rPr lang="en-GB" altLang="en-US" i="1" u="sng" dirty="0"/>
              <a:t> </a:t>
            </a:r>
            <a:r>
              <a:rPr lang="en-GB" altLang="en-US" i="1" u="sng" dirty="0" err="1"/>
              <a:t>kartelį</a:t>
            </a:r>
            <a:r>
              <a:rPr lang="en-GB" altLang="en-US" dirty="0"/>
              <a:t>…</a:t>
            </a:r>
          </a:p>
          <a:p>
            <a:pPr marL="1680845" lvl="1" indent="-514350"/>
            <a:r>
              <a:rPr lang="en-GB" dirty="0" err="1"/>
              <a:t>Pakartokite</a:t>
            </a:r>
            <a:r>
              <a:rPr lang="en-GB" dirty="0"/>
              <a:t> </a:t>
            </a:r>
            <a:r>
              <a:rPr lang="en-GB" dirty="0" err="1"/>
              <a:t>anksčiau</a:t>
            </a:r>
            <a:r>
              <a:rPr lang="en-GB" dirty="0"/>
              <a:t> </a:t>
            </a:r>
            <a:r>
              <a:rPr lang="en-GB" dirty="0" err="1"/>
              <a:t>aprašytus</a:t>
            </a:r>
            <a:r>
              <a:rPr lang="en-GB" dirty="0"/>
              <a:t> </a:t>
            </a:r>
            <a:r>
              <a:rPr lang="en-GB" dirty="0" err="1"/>
              <a:t>žingsnius</a:t>
            </a:r>
            <a:r>
              <a:rPr lang="en-GB" altLang="en-US" dirty="0">
                <a:solidFill>
                  <a:srgbClr val="FF0000"/>
                </a:solidFill>
              </a:rPr>
              <a:t> </a:t>
            </a:r>
            <a:r>
              <a:rPr lang="lt-LT" altLang="en-US" dirty="0">
                <a:solidFill>
                  <a:schemeClr val="tx1"/>
                </a:solidFill>
              </a:rPr>
              <a:t>su Mokinio vaidmeniu ir pareigomis</a:t>
            </a:r>
            <a:endParaRPr lang="en-GB" altLang="en-US" dirty="0">
              <a:solidFill>
                <a:schemeClr val="tx1"/>
              </a:solidFill>
            </a:endParaRPr>
          </a:p>
          <a:p>
            <a:pPr marL="0" indent="0">
              <a:buNone/>
            </a:pPr>
            <a:endParaRPr lang="en-GB" altLang="en-US" b="1" i="1" dirty="0">
              <a:solidFill>
                <a:srgbClr val="76B4A6"/>
              </a:solidFill>
            </a:endParaRPr>
          </a:p>
        </p:txBody>
      </p:sp>
      <p:pic>
        <p:nvPicPr>
          <p:cNvPr id="10" name="Picture 9">
            <a:extLst>
              <a:ext uri="{FF2B5EF4-FFF2-40B4-BE49-F238E27FC236}">
                <a16:creationId xmlns:a16="http://schemas.microsoft.com/office/drawing/2014/main" id="{33C9CBD0-FB25-49C6-9474-3CF3F777AE1A}"/>
              </a:ext>
            </a:extLst>
          </p:cNvPr>
          <p:cNvPicPr>
            <a:picLocks noChangeAspect="1"/>
          </p:cNvPicPr>
          <p:nvPr/>
        </p:nvPicPr>
        <p:blipFill>
          <a:blip r:embed="rId2" cstate="print">
            <a:duotone>
              <a:prstClr val="black"/>
              <a:srgbClr val="EBBC30">
                <a:tint val="45000"/>
                <a:satMod val="400000"/>
              </a:srgbClr>
            </a:duotone>
            <a:extLst>
              <a:ext uri="{BEBA8EAE-BF5A-486C-A8C5-ECC9F3942E4B}">
                <a14:imgProps xmlns:a14="http://schemas.microsoft.com/office/drawing/2010/main">
                  <a14:imgLayer r:embed="rId3">
                    <a14:imgEffect>
                      <a14:sharpenSoften amount="82000"/>
                    </a14:imgEffect>
                    <a14:imgEffect>
                      <a14:colorTemperature colorTemp="47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779208" y="2652520"/>
            <a:ext cx="719455" cy="719455"/>
          </a:xfrm>
          <a:prstGeom prst="rect">
            <a:avLst/>
          </a:prstGeom>
          <a:noFill/>
          <a:ln>
            <a:noFill/>
          </a:ln>
        </p:spPr>
      </p:pic>
    </p:spTree>
    <p:extLst>
      <p:ext uri="{BB962C8B-B14F-4D97-AF65-F5344CB8AC3E}">
        <p14:creationId xmlns:p14="http://schemas.microsoft.com/office/powerpoint/2010/main" val="126747489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en-GB" dirty="0" err="1"/>
              <a:t>Susitarimas</a:t>
            </a:r>
            <a:r>
              <a:rPr lang="en-GB" dirty="0"/>
              <a:t> </a:t>
            </a:r>
            <a:r>
              <a:rPr lang="en-GB" dirty="0" err="1"/>
              <a:t>dėl</a:t>
            </a:r>
            <a:r>
              <a:rPr lang="en-GB" dirty="0"/>
              <a:t> </a:t>
            </a:r>
            <a:r>
              <a:rPr lang="en-GB" dirty="0" err="1"/>
              <a:t>vaidmenų</a:t>
            </a:r>
            <a:r>
              <a:rPr lang="en-GB" dirty="0"/>
              <a:t> </a:t>
            </a:r>
            <a:r>
              <a:rPr lang="en-GB" dirty="0" err="1"/>
              <a:t>ir</a:t>
            </a:r>
            <a:r>
              <a:rPr lang="en-GB" dirty="0"/>
              <a:t> </a:t>
            </a:r>
            <a:r>
              <a:rPr lang="en-GB" dirty="0" err="1"/>
              <a:t>pareigų</a:t>
            </a:r>
            <a:r>
              <a:rPr lang="en-GB" dirty="0"/>
              <a:t> </a:t>
            </a:r>
            <a:endParaRPr lang="lt-LT" dirty="0"/>
          </a:p>
        </p:txBody>
      </p:sp>
      <p:sp>
        <p:nvSpPr>
          <p:cNvPr id="3" name="Content Placeholder 2"/>
          <p:cNvSpPr>
            <a:spLocks noGrp="1"/>
          </p:cNvSpPr>
          <p:nvPr>
            <p:ph idx="1"/>
          </p:nvPr>
        </p:nvSpPr>
        <p:spPr>
          <a:xfrm>
            <a:off x="838200" y="1825625"/>
            <a:ext cx="10769082" cy="3287551"/>
          </a:xfrm>
        </p:spPr>
        <p:txBody>
          <a:bodyPr>
            <a:normAutofit fontScale="77500" lnSpcReduction="20000"/>
          </a:bodyPr>
          <a:lstStyle/>
          <a:p>
            <a:pPr>
              <a:buNone/>
            </a:pPr>
            <a:r>
              <a:rPr lang="en-GB" dirty="0" err="1"/>
              <a:t>Susitarimas</a:t>
            </a:r>
            <a:r>
              <a:rPr lang="en-GB" dirty="0"/>
              <a:t> </a:t>
            </a:r>
            <a:r>
              <a:rPr lang="en-GB" dirty="0" err="1"/>
              <a:t>dėl</a:t>
            </a:r>
            <a:r>
              <a:rPr lang="en-GB" dirty="0"/>
              <a:t> </a:t>
            </a:r>
            <a:r>
              <a:rPr lang="en-GB" dirty="0" err="1"/>
              <a:t>vaidmenų</a:t>
            </a:r>
            <a:r>
              <a:rPr lang="en-GB" dirty="0"/>
              <a:t> </a:t>
            </a:r>
            <a:r>
              <a:rPr lang="en-GB" dirty="0" err="1"/>
              <a:t>ir</a:t>
            </a:r>
            <a:r>
              <a:rPr lang="en-GB" dirty="0"/>
              <a:t> </a:t>
            </a:r>
            <a:r>
              <a:rPr lang="en-GB" dirty="0" err="1"/>
              <a:t>pareigų</a:t>
            </a:r>
            <a:r>
              <a:rPr lang="en-GB" dirty="0"/>
              <a:t> </a:t>
            </a:r>
            <a:r>
              <a:rPr lang="en-GB" dirty="0" err="1"/>
              <a:t>padės</a:t>
            </a:r>
            <a:r>
              <a:rPr lang="en-GB" dirty="0"/>
              <a:t> </a:t>
            </a:r>
            <a:r>
              <a:rPr lang="en-GB" dirty="0" err="1"/>
              <a:t>nustatyti</a:t>
            </a:r>
            <a:r>
              <a:rPr lang="en-GB" dirty="0"/>
              <a:t> </a:t>
            </a:r>
            <a:r>
              <a:rPr lang="en-GB" dirty="0" err="1"/>
              <a:t>aiškią</a:t>
            </a:r>
            <a:r>
              <a:rPr lang="en-GB" dirty="0"/>
              <a:t> </a:t>
            </a:r>
            <a:r>
              <a:rPr lang="en-GB" dirty="0" err="1"/>
              <a:t>kryptį</a:t>
            </a:r>
            <a:r>
              <a:rPr lang="en-GB" dirty="0"/>
              <a:t> </a:t>
            </a:r>
            <a:r>
              <a:rPr lang="en-GB" dirty="0" err="1"/>
              <a:t>ir</a:t>
            </a:r>
            <a:r>
              <a:rPr lang="en-GB" dirty="0"/>
              <a:t> </a:t>
            </a:r>
            <a:r>
              <a:rPr lang="en-GB" dirty="0" err="1"/>
              <a:t>pasirinkti</a:t>
            </a:r>
            <a:r>
              <a:rPr lang="en-GB" dirty="0"/>
              <a:t> </a:t>
            </a:r>
            <a:r>
              <a:rPr lang="en-GB" dirty="0" err="1"/>
              <a:t>sėkmingą</a:t>
            </a:r>
            <a:r>
              <a:rPr lang="en-GB" dirty="0"/>
              <a:t> </a:t>
            </a:r>
            <a:r>
              <a:rPr lang="en-GB" dirty="0" err="1"/>
              <a:t>kelią</a:t>
            </a:r>
            <a:r>
              <a:rPr lang="en-GB" dirty="0"/>
              <a:t>, </a:t>
            </a:r>
            <a:r>
              <a:rPr lang="en-GB" dirty="0" err="1"/>
              <a:t>kaip</a:t>
            </a:r>
            <a:r>
              <a:rPr lang="en-GB" dirty="0"/>
              <a:t> </a:t>
            </a:r>
            <a:r>
              <a:rPr lang="en-GB" dirty="0" err="1"/>
              <a:t>pasiekti</a:t>
            </a:r>
            <a:r>
              <a:rPr lang="en-GB" dirty="0"/>
              <a:t> </a:t>
            </a:r>
            <a:r>
              <a:rPr lang="en-GB" dirty="0" err="1"/>
              <a:t>savo</a:t>
            </a:r>
            <a:r>
              <a:rPr lang="en-GB" dirty="0"/>
              <a:t> </a:t>
            </a:r>
            <a:r>
              <a:rPr lang="en-GB" dirty="0" err="1"/>
              <a:t>tikslus</a:t>
            </a:r>
            <a:r>
              <a:rPr lang="en-GB" dirty="0"/>
              <a:t>. </a:t>
            </a:r>
            <a:endParaRPr lang="lt-LT" dirty="0"/>
          </a:p>
          <a:p>
            <a:pPr marL="0" indent="0">
              <a:buNone/>
            </a:pPr>
            <a:r>
              <a:rPr lang="en-GB" dirty="0" err="1"/>
              <a:t>Saugokite</a:t>
            </a:r>
            <a:r>
              <a:rPr lang="en-GB" dirty="0"/>
              <a:t> </a:t>
            </a:r>
            <a:r>
              <a:rPr lang="en-GB" dirty="0" err="1"/>
              <a:t>šiuos</a:t>
            </a:r>
            <a:r>
              <a:rPr lang="en-GB" dirty="0"/>
              <a:t> </a:t>
            </a:r>
            <a:r>
              <a:rPr lang="en-GB" dirty="0" err="1"/>
              <a:t>susitarimus</a:t>
            </a:r>
            <a:r>
              <a:rPr lang="en-GB" dirty="0"/>
              <a:t> </a:t>
            </a:r>
            <a:r>
              <a:rPr lang="en-GB" dirty="0" err="1"/>
              <a:t>iki</a:t>
            </a:r>
            <a:r>
              <a:rPr lang="en-GB" dirty="0"/>
              <a:t> </a:t>
            </a:r>
            <a:r>
              <a:rPr lang="en-GB" dirty="0" err="1"/>
              <a:t>mentorystės</a:t>
            </a:r>
            <a:r>
              <a:rPr lang="en-GB" dirty="0"/>
              <a:t> </a:t>
            </a:r>
            <a:r>
              <a:rPr lang="en-GB" dirty="0" err="1"/>
              <a:t>programos</a:t>
            </a:r>
            <a:r>
              <a:rPr lang="en-GB" dirty="0"/>
              <a:t> </a:t>
            </a:r>
            <a:r>
              <a:rPr lang="en-GB" dirty="0" err="1"/>
              <a:t>pabaigos</a:t>
            </a:r>
            <a:r>
              <a:rPr lang="en-GB" dirty="0"/>
              <a:t>, </a:t>
            </a:r>
            <a:r>
              <a:rPr lang="en-GB" dirty="0" err="1"/>
              <a:t>kad</a:t>
            </a:r>
            <a:r>
              <a:rPr lang="en-GB" dirty="0"/>
              <a:t> </a:t>
            </a:r>
            <a:r>
              <a:rPr lang="en-GB" dirty="0" err="1"/>
              <a:t>galėtumėte</a:t>
            </a:r>
            <a:r>
              <a:rPr lang="en-GB" dirty="0"/>
              <a:t> bet </a:t>
            </a:r>
            <a:r>
              <a:rPr lang="en-GB" dirty="0" err="1"/>
              <a:t>kada</a:t>
            </a:r>
            <a:r>
              <a:rPr lang="en-GB" dirty="0"/>
              <a:t> </a:t>
            </a:r>
            <a:r>
              <a:rPr lang="en-GB" dirty="0" err="1"/>
              <a:t>juos</a:t>
            </a:r>
            <a:r>
              <a:rPr lang="en-GB" dirty="0"/>
              <a:t> </a:t>
            </a:r>
            <a:r>
              <a:rPr lang="en-GB" dirty="0" err="1"/>
              <a:t>peržiūrėti</a:t>
            </a:r>
            <a:r>
              <a:rPr lang="en-GB" dirty="0"/>
              <a:t>.</a:t>
            </a:r>
            <a:endParaRPr lang="en-US" dirty="0"/>
          </a:p>
          <a:p>
            <a:pPr marL="0" indent="0">
              <a:buNone/>
            </a:pPr>
            <a:endParaRPr lang="en-US" b="1" dirty="0">
              <a:solidFill>
                <a:srgbClr val="76B4A6"/>
              </a:solidFill>
            </a:endParaRPr>
          </a:p>
          <a:p>
            <a:pPr marL="709295" indent="0">
              <a:buNone/>
            </a:pPr>
            <a:r>
              <a:rPr lang="lt-LT" b="1" dirty="0">
                <a:solidFill>
                  <a:srgbClr val="76B4A6"/>
                </a:solidFill>
              </a:rPr>
              <a:t>Užduotis</a:t>
            </a:r>
            <a:r>
              <a:rPr lang="en-GB" b="1" dirty="0">
                <a:solidFill>
                  <a:srgbClr val="76B4A6"/>
                </a:solidFill>
              </a:rPr>
              <a:t>:</a:t>
            </a:r>
            <a:r>
              <a:rPr lang="lt-LT" b="1" dirty="0">
                <a:solidFill>
                  <a:srgbClr val="76B4A6"/>
                </a:solidFill>
              </a:rPr>
              <a:t> </a:t>
            </a:r>
            <a:r>
              <a:rPr lang="lt-LT" b="1" dirty="0"/>
              <a:t>Vaidmenys ir pareigos</a:t>
            </a:r>
            <a:endParaRPr lang="en-GB" b="1" dirty="0"/>
          </a:p>
          <a:p>
            <a:pPr marL="1250950" indent="-514350">
              <a:buFont typeface="+mj-lt"/>
              <a:buAutoNum type="arabicPeriod"/>
            </a:pPr>
            <a:r>
              <a:rPr lang="lt-LT" i="1" u="sng" dirty="0"/>
              <a:t>Dirbkite poroje</a:t>
            </a:r>
            <a:r>
              <a:rPr lang="en-GB" dirty="0"/>
              <a:t>, </a:t>
            </a:r>
            <a:r>
              <a:rPr lang="lt-LT" dirty="0"/>
              <a:t>naudodami užduoties lapą </a:t>
            </a:r>
            <a:r>
              <a:rPr lang="en-GB" b="1" i="1" dirty="0"/>
              <a:t>6. </a:t>
            </a:r>
            <a:r>
              <a:rPr lang="lt-LT" b="1" i="1" dirty="0"/>
              <a:t>Vaidmenys ir pareigos</a:t>
            </a:r>
            <a:endParaRPr lang="en-GB" dirty="0"/>
          </a:p>
          <a:p>
            <a:pPr marL="1250950" indent="-514350">
              <a:buFont typeface="+mj-lt"/>
              <a:buAutoNum type="arabicPeriod"/>
            </a:pPr>
            <a:r>
              <a:rPr lang="lt-LT" dirty="0"/>
              <a:t>Kartu su savo partneriu sudarykite kiekvienam iš jūsų svarbiausių vaidmenų ir pareigų sąrašą (žr. toliau pateiktą pavyzdį)</a:t>
            </a:r>
            <a:endParaRPr lang="en-GB" dirty="0"/>
          </a:p>
          <a:p>
            <a:pPr marL="0" indent="0">
              <a:buNone/>
            </a:pPr>
            <a:endParaRPr lang="en-GB" dirty="0"/>
          </a:p>
          <a:p>
            <a:pPr marL="0" indent="0">
              <a:spcAft>
                <a:spcPts val="1200"/>
              </a:spcAft>
              <a:buNone/>
            </a:pPr>
            <a:endParaRPr lang="en-GB" altLang="en-US" dirty="0"/>
          </a:p>
        </p:txBody>
      </p:sp>
      <p:pic>
        <p:nvPicPr>
          <p:cNvPr id="5" name="Picture 4">
            <a:extLst>
              <a:ext uri="{FF2B5EF4-FFF2-40B4-BE49-F238E27FC236}">
                <a16:creationId xmlns:a16="http://schemas.microsoft.com/office/drawing/2014/main" id="{6FE94C9C-18A2-4A6E-8788-7F3C5D3B42A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370812"/>
            <a:ext cx="719455" cy="719455"/>
          </a:xfrm>
          <a:prstGeom prst="rect">
            <a:avLst/>
          </a:prstGeom>
          <a:noFill/>
        </p:spPr>
      </p:pic>
      <p:graphicFrame>
        <p:nvGraphicFramePr>
          <p:cNvPr id="6" name="Content Placeholder 4">
            <a:extLst>
              <a:ext uri="{FF2B5EF4-FFF2-40B4-BE49-F238E27FC236}">
                <a16:creationId xmlns:a16="http://schemas.microsoft.com/office/drawing/2014/main" id="{7C2125CE-654C-497C-9E49-53E2128B1FB9}"/>
              </a:ext>
            </a:extLst>
          </p:cNvPr>
          <p:cNvGraphicFramePr>
            <a:graphicFrameLocks/>
          </p:cNvGraphicFramePr>
          <p:nvPr>
            <p:extLst>
              <p:ext uri="{D42A27DB-BD31-4B8C-83A1-F6EECF244321}">
                <p14:modId xmlns:p14="http://schemas.microsoft.com/office/powerpoint/2010/main" val="3435093504"/>
              </p:ext>
            </p:extLst>
          </p:nvPr>
        </p:nvGraphicFramePr>
        <p:xfrm>
          <a:off x="1752273" y="5113176"/>
          <a:ext cx="8337884" cy="1240028"/>
        </p:xfrm>
        <a:graphic>
          <a:graphicData uri="http://schemas.openxmlformats.org/drawingml/2006/table">
            <a:tbl>
              <a:tblPr firstRow="1" firstCol="1" bandRow="1">
                <a:tableStyleId>{08FB837D-C827-4EFA-A057-4D05807E0F7C}</a:tableStyleId>
              </a:tblPr>
              <a:tblGrid>
                <a:gridCol w="4168942">
                  <a:extLst>
                    <a:ext uri="{9D8B030D-6E8A-4147-A177-3AD203B41FA5}">
                      <a16:colId xmlns:a16="http://schemas.microsoft.com/office/drawing/2014/main" val="2590244690"/>
                    </a:ext>
                  </a:extLst>
                </a:gridCol>
                <a:gridCol w="4168942">
                  <a:extLst>
                    <a:ext uri="{9D8B030D-6E8A-4147-A177-3AD203B41FA5}">
                      <a16:colId xmlns:a16="http://schemas.microsoft.com/office/drawing/2014/main" val="718015173"/>
                    </a:ext>
                  </a:extLst>
                </a:gridCol>
              </a:tblGrid>
              <a:tr h="304281">
                <a:tc>
                  <a:txBody>
                    <a:bodyPr/>
                    <a:lstStyle/>
                    <a:p>
                      <a:pPr algn="l">
                        <a:lnSpc>
                          <a:spcPct val="107000"/>
                        </a:lnSpc>
                        <a:spcAft>
                          <a:spcPts val="800"/>
                        </a:spcAft>
                      </a:pPr>
                      <a:r>
                        <a:rPr lang="en-GB" sz="1600" dirty="0" err="1">
                          <a:effectLst/>
                        </a:rPr>
                        <a:t>Mokinio</a:t>
                      </a:r>
                      <a:r>
                        <a:rPr lang="en-GB" sz="1600" dirty="0">
                          <a:effectLst/>
                        </a:rPr>
                        <a:t> </a:t>
                      </a:r>
                      <a:r>
                        <a:rPr lang="en-GB" sz="1600" dirty="0" err="1">
                          <a:effectLst/>
                        </a:rPr>
                        <a:t>vaidmuo</a:t>
                      </a:r>
                      <a:r>
                        <a:rPr lang="en-GB" sz="1600" dirty="0">
                          <a:effectLst/>
                        </a:rPr>
                        <a:t> </a:t>
                      </a:r>
                      <a:r>
                        <a:rPr lang="en-GB" sz="1600" dirty="0" err="1">
                          <a:effectLst/>
                        </a:rPr>
                        <a:t>ir</a:t>
                      </a:r>
                      <a:r>
                        <a:rPr lang="en-GB" sz="1600" dirty="0">
                          <a:effectLst/>
                        </a:rPr>
                        <a:t> </a:t>
                      </a:r>
                      <a:r>
                        <a:rPr lang="en-GB" sz="1600" dirty="0" err="1">
                          <a:effectLst/>
                        </a:rPr>
                        <a:t>pareigos</a:t>
                      </a:r>
                      <a:endParaRPr lang="en-GB" sz="1600" dirty="0">
                        <a:effectLst/>
                        <a:latin typeface="Arial Unicode MS"/>
                        <a:ea typeface="Calibri" panose="020F0502020204030204" pitchFamily="34" charset="0"/>
                        <a:cs typeface="Times New Roman" panose="02020603050405020304" pitchFamily="18" charset="0"/>
                      </a:endParaRPr>
                    </a:p>
                  </a:txBody>
                  <a:tcPr marL="68580" marR="68580" marT="0" marB="0">
                    <a:solidFill>
                      <a:srgbClr val="76B4A6"/>
                    </a:solidFill>
                  </a:tcPr>
                </a:tc>
                <a:tc>
                  <a:txBody>
                    <a:bodyPr/>
                    <a:lstStyle/>
                    <a:p>
                      <a:pPr algn="l">
                        <a:lnSpc>
                          <a:spcPct val="107000"/>
                        </a:lnSpc>
                        <a:spcAft>
                          <a:spcPts val="800"/>
                        </a:spcAft>
                      </a:pPr>
                      <a:r>
                        <a:rPr lang="en-GB" sz="1600" dirty="0" err="1">
                          <a:effectLst/>
                        </a:rPr>
                        <a:t>Mentoriaus</a:t>
                      </a:r>
                      <a:r>
                        <a:rPr lang="en-GB" sz="1600" dirty="0">
                          <a:effectLst/>
                        </a:rPr>
                        <a:t> </a:t>
                      </a:r>
                      <a:r>
                        <a:rPr lang="en-GB" sz="1600" dirty="0" err="1">
                          <a:effectLst/>
                        </a:rPr>
                        <a:t>vaidmuo</a:t>
                      </a:r>
                      <a:r>
                        <a:rPr lang="en-GB" sz="1600" dirty="0">
                          <a:effectLst/>
                        </a:rPr>
                        <a:t> </a:t>
                      </a:r>
                      <a:r>
                        <a:rPr lang="en-GB" sz="1600" dirty="0" err="1">
                          <a:effectLst/>
                        </a:rPr>
                        <a:t>ir</a:t>
                      </a:r>
                      <a:r>
                        <a:rPr lang="en-GB" sz="1600" dirty="0">
                          <a:effectLst/>
                        </a:rPr>
                        <a:t> </a:t>
                      </a:r>
                      <a:r>
                        <a:rPr lang="en-GB" sz="1600" dirty="0" err="1">
                          <a:effectLst/>
                        </a:rPr>
                        <a:t>pareigos</a:t>
                      </a:r>
                      <a:endParaRPr lang="en-GB" sz="1600" dirty="0">
                        <a:effectLst/>
                        <a:latin typeface="Arial Unicode MS"/>
                        <a:ea typeface="Calibri" panose="020F0502020204030204" pitchFamily="34" charset="0"/>
                        <a:cs typeface="Times New Roman" panose="02020603050405020304" pitchFamily="18" charset="0"/>
                      </a:endParaRPr>
                    </a:p>
                  </a:txBody>
                  <a:tcPr marL="68580" marR="68580" marT="0" marB="0">
                    <a:solidFill>
                      <a:srgbClr val="76B4A6"/>
                    </a:solidFill>
                  </a:tcPr>
                </a:tc>
                <a:extLst>
                  <a:ext uri="{0D108BD9-81ED-4DB2-BD59-A6C34878D82A}">
                    <a16:rowId xmlns:a16="http://schemas.microsoft.com/office/drawing/2014/main" val="3059613524"/>
                  </a:ext>
                </a:extLst>
              </a:tr>
              <a:tr h="325925">
                <a:tc>
                  <a:txBody>
                    <a:bodyPr/>
                    <a:lstStyle/>
                    <a:p>
                      <a:pPr algn="just">
                        <a:lnSpc>
                          <a:spcPct val="107000"/>
                        </a:lnSpc>
                        <a:spcAft>
                          <a:spcPts val="800"/>
                        </a:spcAft>
                      </a:pPr>
                      <a:r>
                        <a:rPr lang="lt-LT" sz="1400" b="0" i="0" u="none" strike="noStrike" cap="none" dirty="0">
                          <a:solidFill>
                            <a:schemeClr val="dk1"/>
                          </a:solidFill>
                          <a:effectLst/>
                          <a:latin typeface="+mn-lt"/>
                          <a:ea typeface="+mn-ea"/>
                          <a:cs typeface="+mn-cs"/>
                          <a:sym typeface="Arial"/>
                        </a:rPr>
                        <a:t>Pasiruošti mentorystės sesijoms iš anksto ir atvykti laiku.</a:t>
                      </a:r>
                      <a:endParaRPr lang="en-GB" sz="1300" b="0" dirty="0">
                        <a:solidFill>
                          <a:sysClr val="windowText" lastClr="000000"/>
                        </a:solidFill>
                        <a:effectLst/>
                        <a:latin typeface="Arial Unicode MS"/>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just">
                        <a:lnSpc>
                          <a:spcPct val="107000"/>
                        </a:lnSpc>
                        <a:spcAft>
                          <a:spcPts val="800"/>
                        </a:spcAft>
                      </a:pPr>
                      <a:r>
                        <a:rPr lang="lt-LT" sz="1400" b="0" i="0" u="none" strike="noStrike" cap="none" dirty="0">
                          <a:solidFill>
                            <a:schemeClr val="dk1"/>
                          </a:solidFill>
                          <a:effectLst/>
                          <a:latin typeface="+mn-lt"/>
                          <a:ea typeface="+mn-ea"/>
                          <a:cs typeface="+mn-cs"/>
                          <a:sym typeface="Arial"/>
                        </a:rPr>
                        <a:t>Skirti laiko ir rasti patalpas užsiėmimams.</a:t>
                      </a:r>
                      <a:endParaRPr lang="en-GB" sz="1300" dirty="0">
                        <a:solidFill>
                          <a:sysClr val="windowText" lastClr="000000"/>
                        </a:solidFill>
                        <a:effectLst/>
                        <a:latin typeface="Arial Unicode MS"/>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589978924"/>
                  </a:ext>
                </a:extLst>
              </a:tr>
              <a:tr h="295031">
                <a:tc>
                  <a:txBody>
                    <a:bodyPr/>
                    <a:lstStyle/>
                    <a:p>
                      <a:pPr algn="just">
                        <a:lnSpc>
                          <a:spcPct val="107000"/>
                        </a:lnSpc>
                        <a:spcAft>
                          <a:spcPts val="800"/>
                        </a:spcAft>
                      </a:pPr>
                      <a:r>
                        <a:rPr lang="lt-LT" sz="1300" b="0" dirty="0">
                          <a:solidFill>
                            <a:sysClr val="windowText" lastClr="000000"/>
                          </a:solidFill>
                          <a:effectLst/>
                        </a:rPr>
                        <a:t>Palaikykite nuoseklų ryšį su mentoriumi.</a:t>
                      </a:r>
                      <a:endParaRPr lang="en-GB" sz="1300" b="0" dirty="0">
                        <a:solidFill>
                          <a:sysClr val="windowText" lastClr="000000"/>
                        </a:solidFill>
                        <a:effectLst/>
                        <a:latin typeface="Arial Unicode MS"/>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just">
                        <a:lnSpc>
                          <a:spcPct val="107000"/>
                        </a:lnSpc>
                        <a:spcAft>
                          <a:spcPts val="800"/>
                        </a:spcAft>
                      </a:pPr>
                      <a:r>
                        <a:rPr lang="lt-LT" sz="1300" dirty="0">
                          <a:solidFill>
                            <a:sysClr val="windowText" lastClr="000000"/>
                          </a:solidFill>
                          <a:effectLst/>
                        </a:rPr>
                        <a:t>Pateikti pasiūlymų.</a:t>
                      </a:r>
                      <a:endParaRPr lang="en-GB" sz="1300" dirty="0">
                        <a:solidFill>
                          <a:sysClr val="windowText" lastClr="000000"/>
                        </a:solidFill>
                        <a:effectLst/>
                        <a:latin typeface="Arial Unicode MS"/>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3604569710"/>
                  </a:ext>
                </a:extLst>
              </a:tr>
              <a:tr h="0">
                <a:tc>
                  <a:txBody>
                    <a:bodyPr/>
                    <a:lstStyle/>
                    <a:p>
                      <a:pPr algn="just">
                        <a:lnSpc>
                          <a:spcPct val="107000"/>
                        </a:lnSpc>
                        <a:spcAft>
                          <a:spcPts val="800"/>
                        </a:spcAft>
                      </a:pPr>
                      <a:r>
                        <a:rPr lang="en-GB" sz="1300">
                          <a:solidFill>
                            <a:sysClr val="windowText" lastClr="000000"/>
                          </a:solidFill>
                          <a:effectLst/>
                        </a:rPr>
                        <a:t>…</a:t>
                      </a:r>
                      <a:endParaRPr lang="en-GB" sz="1300">
                        <a:solidFill>
                          <a:sysClr val="windowText" lastClr="000000"/>
                        </a:solidFill>
                        <a:effectLst/>
                        <a:latin typeface="Arial Unicode MS"/>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just">
                        <a:lnSpc>
                          <a:spcPct val="107000"/>
                        </a:lnSpc>
                        <a:spcAft>
                          <a:spcPts val="800"/>
                        </a:spcAft>
                      </a:pPr>
                      <a:r>
                        <a:rPr lang="en-GB" sz="1300" dirty="0">
                          <a:solidFill>
                            <a:sysClr val="windowText" lastClr="000000"/>
                          </a:solidFill>
                          <a:effectLst/>
                        </a:rPr>
                        <a:t>…</a:t>
                      </a:r>
                      <a:endParaRPr lang="en-GB" sz="1300" dirty="0">
                        <a:solidFill>
                          <a:sysClr val="windowText" lastClr="000000"/>
                        </a:solidFill>
                        <a:effectLst/>
                        <a:latin typeface="Arial Unicode MS"/>
                        <a:ea typeface="Calibri" panose="020F0502020204030204" pitchFamily="34"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022624755"/>
                  </a:ext>
                </a:extLst>
              </a:tr>
            </a:tbl>
          </a:graphicData>
        </a:graphic>
      </p:graphicFrame>
    </p:spTree>
    <p:extLst>
      <p:ext uri="{BB962C8B-B14F-4D97-AF65-F5344CB8AC3E}">
        <p14:creationId xmlns:p14="http://schemas.microsoft.com/office/powerpoint/2010/main" val="183213521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22313"/>
            <a:r>
              <a:rPr lang="en-GB" dirty="0"/>
              <a:t>8</a:t>
            </a:r>
            <a:r>
              <a:rPr lang="lt-LT" dirty="0"/>
              <a:t> skyrius</a:t>
            </a:r>
            <a:r>
              <a:rPr lang="en-GB" dirty="0"/>
              <a:t>: </a:t>
            </a:r>
            <a:r>
              <a:rPr lang="lt-LT" dirty="0"/>
              <a:t>Pozityvūs mentorystės santykiai</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4062015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en-GB" dirty="0" err="1"/>
              <a:t>Įvadas</a:t>
            </a:r>
          </a:p>
        </p:txBody>
      </p:sp>
      <p:sp>
        <p:nvSpPr>
          <p:cNvPr id="3" name="Content Placeholder 2"/>
          <p:cNvSpPr>
            <a:spLocks noGrp="1"/>
          </p:cNvSpPr>
          <p:nvPr>
            <p:ph idx="1"/>
          </p:nvPr>
        </p:nvSpPr>
        <p:spPr>
          <a:xfrm>
            <a:off x="838200" y="1825624"/>
            <a:ext cx="10515600" cy="4537853"/>
          </a:xfrm>
        </p:spPr>
        <p:txBody>
          <a:bodyPr>
            <a:normAutofit fontScale="92500"/>
          </a:bodyPr>
          <a:lstStyle/>
          <a:p>
            <a:pPr marL="0" indent="0">
              <a:lnSpc>
                <a:spcPct val="107000"/>
              </a:lnSpc>
              <a:spcAft>
                <a:spcPts val="800"/>
              </a:spcAft>
              <a:buNone/>
            </a:pPr>
            <a:r>
              <a:rPr lang="lt-LT" dirty="0">
                <a:effectLst/>
                <a:ea typeface="Calibri" panose="020F0502020204030204" pitchFamily="34" charset="0"/>
                <a:cs typeface="Times New Roman"/>
              </a:rPr>
              <a:t>Šis skyrius skirtas pristatyti pagrindines pozityvių mentorystės santykių ypatybes ir efektyvaus mentoriaus elgesį.</a:t>
            </a:r>
          </a:p>
          <a:p>
            <a:pPr marL="0" indent="0">
              <a:lnSpc>
                <a:spcPct val="107000"/>
              </a:lnSpc>
              <a:spcAft>
                <a:spcPts val="800"/>
              </a:spcAft>
              <a:buNone/>
            </a:pPr>
            <a:r>
              <a:rPr lang="en-GB" sz="3000" b="1" dirty="0" err="1">
                <a:solidFill>
                  <a:srgbClr val="76B4A6"/>
                </a:solidFill>
              </a:rPr>
              <a:t>Tikslai</a:t>
            </a:r>
            <a:endParaRPr lang="en-GB" sz="3000" b="1" dirty="0">
              <a:solidFill>
                <a:srgbClr val="76B4A6"/>
              </a:solidFill>
            </a:endParaRPr>
          </a:p>
          <a:p>
            <a:pPr marL="0" indent="0">
              <a:buNone/>
            </a:pPr>
            <a:r>
              <a:rPr lang="en-GB" dirty="0" err="1"/>
              <a:t>Praėję</a:t>
            </a:r>
            <a:r>
              <a:rPr lang="en-GB" dirty="0"/>
              <a:t> </a:t>
            </a:r>
            <a:r>
              <a:rPr lang="en-GB" dirty="0" err="1"/>
              <a:t>šį</a:t>
            </a:r>
            <a:r>
              <a:rPr lang="en-GB" dirty="0"/>
              <a:t> </a:t>
            </a:r>
            <a:r>
              <a:rPr lang="en-GB" dirty="0" err="1"/>
              <a:t>skyrių</a:t>
            </a:r>
            <a:r>
              <a:rPr lang="en-GB" dirty="0"/>
              <a:t>:</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a:rPr>
              <a:t>sužinosite kokios yra pagrindinės pozityvių mentorystės santykių ypatybes</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a:rPr>
              <a:t>išmoksite didinti pasitikėjimą su mokiniu, pasitelkdami įvairias veiklas</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a:rPr>
              <a:t>sužinosite apie efektyvaus mentoriaus elgesį.</a:t>
            </a:r>
            <a:endParaRPr lang="en-GB" dirty="0">
              <a:ea typeface="Calibri" panose="020F0502020204030204" pitchFamily="34" charset="0"/>
              <a:cs typeface="Times New Roman"/>
            </a:endParaRPr>
          </a:p>
        </p:txBody>
      </p:sp>
    </p:spTree>
    <p:extLst>
      <p:ext uri="{BB962C8B-B14F-4D97-AF65-F5344CB8AC3E}">
        <p14:creationId xmlns:p14="http://schemas.microsoft.com/office/powerpoint/2010/main" val="19543331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711200"/>
            <a:r>
              <a:rPr lang="lt-LT" dirty="0"/>
              <a:t>Efektyvaus mentoriaus elgesys</a:t>
            </a:r>
            <a:endParaRPr lang="en-GB" dirty="0"/>
          </a:p>
        </p:txBody>
      </p:sp>
      <p:sp>
        <p:nvSpPr>
          <p:cNvPr id="3" name="Content Placeholder 2"/>
          <p:cNvSpPr>
            <a:spLocks noGrp="1"/>
          </p:cNvSpPr>
          <p:nvPr>
            <p:ph idx="1"/>
          </p:nvPr>
        </p:nvSpPr>
        <p:spPr/>
        <p:txBody>
          <a:bodyPr>
            <a:normAutofit/>
          </a:bodyPr>
          <a:lstStyle/>
          <a:p>
            <a:pPr marL="0" indent="0">
              <a:buNone/>
            </a:pPr>
            <a:r>
              <a:rPr lang="lt-LT" dirty="0"/>
              <a:t>Kiekvieno mokinio unikalių poreikių ir lūkesčių nustatymas bei gebėjimas formuoti tinkamus santykius, mentorystės stilių, susitikimų turinį ir požiūrį yra labai svarbūs kuriant unikalius ir teigiamus mentorystės santykius.</a:t>
            </a:r>
            <a:endParaRPr lang="en-GB" altLang="en-US" dirty="0"/>
          </a:p>
          <a:p>
            <a:pPr marL="1250950" indent="-514350">
              <a:buFont typeface="+mj-lt"/>
              <a:buAutoNum type="arabicPeriod"/>
            </a:pPr>
            <a:r>
              <a:rPr lang="lt-LT" altLang="en-US" dirty="0"/>
              <a:t>susiraskite </a:t>
            </a:r>
            <a:r>
              <a:rPr lang="lt-LT" altLang="en-US" b="1" dirty="0"/>
              <a:t>Į karjerą orientuotas mentorystės gaires </a:t>
            </a:r>
            <a:r>
              <a:rPr lang="lt-LT" altLang="en-US" dirty="0"/>
              <a:t>ir atsiverskite skyrių </a:t>
            </a:r>
            <a:r>
              <a:rPr lang="en-GB" altLang="en-US" b="1" i="1" dirty="0"/>
              <a:t>6. </a:t>
            </a:r>
            <a:r>
              <a:rPr lang="lt-LT" altLang="en-US" b="1" i="1" dirty="0"/>
              <a:t>Pozityvūs mentorystės santykiai</a:t>
            </a:r>
            <a:endParaRPr lang="en-GB" altLang="en-US" b="1" dirty="0">
              <a:solidFill>
                <a:srgbClr val="76B4A6"/>
              </a:solidFill>
            </a:endParaRPr>
          </a:p>
          <a:p>
            <a:pPr marL="1250950" indent="-514350">
              <a:buFont typeface="+mj-lt"/>
              <a:buAutoNum type="arabicPeriod"/>
            </a:pPr>
            <a:r>
              <a:rPr lang="lt-LT" dirty="0"/>
              <a:t>perskaitykite detalų sąrašą </a:t>
            </a:r>
            <a:r>
              <a:rPr lang="lt-LT" b="1" i="1" dirty="0"/>
              <a:t>Efektyvaus mentoriaus elgesys </a:t>
            </a:r>
            <a:r>
              <a:rPr lang="en-GB" dirty="0" err="1"/>
              <a:t>ir</a:t>
            </a:r>
            <a:r>
              <a:rPr lang="en-GB" dirty="0"/>
              <a:t> </a:t>
            </a:r>
            <a:r>
              <a:rPr lang="en-GB" dirty="0" err="1"/>
              <a:t>įsiminkite</a:t>
            </a:r>
            <a:r>
              <a:rPr lang="en-GB" dirty="0"/>
              <a:t> </a:t>
            </a:r>
            <a:r>
              <a:rPr lang="en-GB" dirty="0" err="1"/>
              <a:t>svarbiausius</a:t>
            </a:r>
            <a:r>
              <a:rPr lang="en-GB" dirty="0"/>
              <a:t> </a:t>
            </a:r>
            <a:r>
              <a:rPr lang="en-GB" dirty="0" err="1"/>
              <a:t>veiksnius</a:t>
            </a:r>
            <a:r>
              <a:rPr lang="en-GB" dirty="0"/>
              <a:t>.</a:t>
            </a:r>
          </a:p>
          <a:p>
            <a:pPr marL="0" indent="0">
              <a:buNone/>
            </a:pPr>
            <a:endParaRPr lang="en-GB" dirty="0"/>
          </a:p>
          <a:p>
            <a:pPr marL="0" indent="0">
              <a:buNone/>
            </a:pPr>
            <a:endParaRPr lang="en-GB" altLang="en-US" b="1" i="1" dirty="0">
              <a:solidFill>
                <a:srgbClr val="76B4A6"/>
              </a:solidFill>
            </a:endParaRPr>
          </a:p>
        </p:txBody>
      </p:sp>
      <p:pic>
        <p:nvPicPr>
          <p:cNvPr id="7" name="Picture 6">
            <a:extLst>
              <a:ext uri="{FF2B5EF4-FFF2-40B4-BE49-F238E27FC236}">
                <a16:creationId xmlns:a16="http://schemas.microsoft.com/office/drawing/2014/main" id="{9F88761E-AF35-4153-A1D2-282AD95F48C7}"/>
              </a:ext>
            </a:extLst>
          </p:cNvPr>
          <p:cNvPicPr>
            <a:picLocks noChangeAspect="1"/>
          </p:cNvPicPr>
          <p:nvPr/>
        </p:nvPicPr>
        <p:blipFill>
          <a:blip r:embed="rId2" cstate="print">
            <a:duotone>
              <a:prstClr val="black"/>
              <a:srgbClr val="EBBC30">
                <a:tint val="45000"/>
                <a:satMod val="400000"/>
              </a:srgbClr>
            </a:duotone>
            <a:extLst>
              <a:ext uri="{BEBA8EAE-BF5A-486C-A8C5-ECC9F3942E4B}">
                <a14:imgProps xmlns:a14="http://schemas.microsoft.com/office/drawing/2010/main">
                  <a14:imgLayer r:embed="rId3">
                    <a14:imgEffect>
                      <a14:sharpenSoften amount="82000"/>
                    </a14:imgEffect>
                    <a14:imgEffect>
                      <a14:colorTemperature colorTemp="47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838200" y="4238726"/>
            <a:ext cx="719455" cy="719455"/>
          </a:xfrm>
          <a:prstGeom prst="rect">
            <a:avLst/>
          </a:prstGeom>
          <a:noFill/>
          <a:ln>
            <a:noFill/>
          </a:ln>
        </p:spPr>
      </p:pic>
    </p:spTree>
    <p:extLst>
      <p:ext uri="{BB962C8B-B14F-4D97-AF65-F5344CB8AC3E}">
        <p14:creationId xmlns:p14="http://schemas.microsoft.com/office/powerpoint/2010/main" val="238133273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711200"/>
            <a:r>
              <a:rPr lang="lt-LT" dirty="0"/>
              <a:t>Pozityvių mentorystės santykių ypatybės</a:t>
            </a:r>
            <a:endParaRPr lang="en-GB" dirty="0"/>
          </a:p>
        </p:txBody>
      </p:sp>
      <p:sp>
        <p:nvSpPr>
          <p:cNvPr id="3" name="Content Placeholder 2">
            <a:extLst>
              <a:ext uri="{FF2B5EF4-FFF2-40B4-BE49-F238E27FC236}">
                <a16:creationId xmlns:a16="http://schemas.microsoft.com/office/drawing/2014/main" id="{B20ED069-4671-4FFE-B419-2E3139A0D35F}"/>
              </a:ext>
            </a:extLst>
          </p:cNvPr>
          <p:cNvSpPr>
            <a:spLocks noGrp="1"/>
          </p:cNvSpPr>
          <p:nvPr>
            <p:ph idx="1"/>
          </p:nvPr>
        </p:nvSpPr>
        <p:spPr/>
        <p:txBody>
          <a:bodyPr/>
          <a:lstStyle/>
          <a:p>
            <a:r>
              <a:rPr lang="lt-LT" dirty="0"/>
              <a:t>Atviras bendravimas, aktyvus klausymasis ir psichologinė pagalba</a:t>
            </a:r>
          </a:p>
          <a:p>
            <a:endParaRPr lang="lt-LT" dirty="0"/>
          </a:p>
          <a:p>
            <a:r>
              <a:rPr lang="lt-LT" dirty="0"/>
              <a:t>Teigiamos mokymosi aplinkos sukūrimas</a:t>
            </a:r>
          </a:p>
          <a:p>
            <a:endParaRPr lang="lt-LT" dirty="0"/>
          </a:p>
          <a:p>
            <a:r>
              <a:rPr lang="lt-LT" dirty="0"/>
              <a:t>Abipusis pasitikėjimas, taip pat bendra atskaitomybė ir atsakomybė</a:t>
            </a:r>
          </a:p>
          <a:p>
            <a:endParaRPr lang="lt-LT" dirty="0"/>
          </a:p>
          <a:p>
            <a:r>
              <a:rPr lang="lt-LT" dirty="0"/>
              <a:t>Leiskite savo mokiniui jaustis saugiai ir vertinamam</a:t>
            </a:r>
            <a:endParaRPr lang="en-GB" dirty="0"/>
          </a:p>
        </p:txBody>
      </p:sp>
    </p:spTree>
    <p:extLst>
      <p:ext uri="{BB962C8B-B14F-4D97-AF65-F5344CB8AC3E}">
        <p14:creationId xmlns:p14="http://schemas.microsoft.com/office/powerpoint/2010/main" val="14995374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711200"/>
            <a:r>
              <a:rPr lang="lt-LT" dirty="0"/>
              <a:t>Pozityvių mentorystės santykių ypatybės</a:t>
            </a:r>
            <a:endParaRPr lang="en-GB" dirty="0"/>
          </a:p>
        </p:txBody>
      </p:sp>
      <p:sp>
        <p:nvSpPr>
          <p:cNvPr id="3" name="Content Placeholder 2"/>
          <p:cNvSpPr>
            <a:spLocks noGrp="1"/>
          </p:cNvSpPr>
          <p:nvPr>
            <p:ph idx="1"/>
          </p:nvPr>
        </p:nvSpPr>
        <p:spPr>
          <a:xfrm>
            <a:off x="838200" y="2017349"/>
            <a:ext cx="10515600" cy="4351338"/>
          </a:xfrm>
        </p:spPr>
        <p:txBody>
          <a:bodyPr>
            <a:normAutofit/>
          </a:bodyPr>
          <a:lstStyle/>
          <a:p>
            <a:pPr marL="709613" indent="0">
              <a:buNone/>
            </a:pPr>
            <a:r>
              <a:rPr lang="lt-LT" b="1" dirty="0">
                <a:solidFill>
                  <a:srgbClr val="76B4A6"/>
                </a:solidFill>
              </a:rPr>
              <a:t>Užduotis</a:t>
            </a:r>
            <a:r>
              <a:rPr lang="en-GB" b="1" dirty="0">
                <a:solidFill>
                  <a:srgbClr val="76B4A6"/>
                </a:solidFill>
              </a:rPr>
              <a:t>: </a:t>
            </a:r>
            <a:r>
              <a:rPr lang="lt-LT" b="1" dirty="0"/>
              <a:t>Akių kontaktas</a:t>
            </a:r>
            <a:endParaRPr lang="en-GB" dirty="0"/>
          </a:p>
          <a:p>
            <a:pPr marL="989013">
              <a:buNone/>
            </a:pPr>
            <a:r>
              <a:rPr lang="lt-LT" i="1" u="sng" dirty="0"/>
              <a:t>Dirbkite poroje</a:t>
            </a:r>
            <a:r>
              <a:rPr lang="en-GB" dirty="0"/>
              <a:t>…</a:t>
            </a:r>
          </a:p>
          <a:p>
            <a:pPr marL="989013"/>
            <a:r>
              <a:rPr lang="lt-LT" dirty="0"/>
              <a:t>Žiūrėkite vienas kitam į akis 60 sekundžių ir pamatysite, kaip lengvai užsimezga ryšys.</a:t>
            </a:r>
            <a:endParaRPr lang="en-GB" dirty="0"/>
          </a:p>
          <a:p>
            <a:pPr marL="0" indent="0">
              <a:buNone/>
            </a:pPr>
            <a:endParaRPr lang="en-GB" dirty="0"/>
          </a:p>
        </p:txBody>
      </p:sp>
      <p:pic>
        <p:nvPicPr>
          <p:cNvPr id="5" name="Picture 4">
            <a:extLst>
              <a:ext uri="{FF2B5EF4-FFF2-40B4-BE49-F238E27FC236}">
                <a16:creationId xmlns:a16="http://schemas.microsoft.com/office/drawing/2014/main" id="{6F02419D-BEAA-4C14-A57B-0638D2E03535}"/>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2017349"/>
            <a:ext cx="719455" cy="719455"/>
          </a:xfrm>
          <a:prstGeom prst="rect">
            <a:avLst/>
          </a:prstGeom>
        </p:spPr>
      </p:pic>
    </p:spTree>
    <p:extLst>
      <p:ext uri="{BB962C8B-B14F-4D97-AF65-F5344CB8AC3E}">
        <p14:creationId xmlns:p14="http://schemas.microsoft.com/office/powerpoint/2010/main" val="477427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711200"/>
            <a:r>
              <a:rPr lang="lt-LT" dirty="0"/>
              <a:t>Pozityvių mentorystės santykių ypatybės</a:t>
            </a:r>
            <a:endParaRPr lang="en-GB" dirty="0"/>
          </a:p>
        </p:txBody>
      </p:sp>
      <p:sp>
        <p:nvSpPr>
          <p:cNvPr id="3" name="Content Placeholder 2"/>
          <p:cNvSpPr>
            <a:spLocks noGrp="1"/>
          </p:cNvSpPr>
          <p:nvPr>
            <p:ph idx="1"/>
          </p:nvPr>
        </p:nvSpPr>
        <p:spPr>
          <a:xfrm>
            <a:off x="838200" y="1825624"/>
            <a:ext cx="10515600" cy="4780449"/>
          </a:xfrm>
        </p:spPr>
        <p:txBody>
          <a:bodyPr>
            <a:normAutofit fontScale="85000" lnSpcReduction="20000"/>
          </a:bodyPr>
          <a:lstStyle/>
          <a:p>
            <a:pPr marL="709613" indent="0">
              <a:spcAft>
                <a:spcPts val="1200"/>
              </a:spcAft>
              <a:buNone/>
            </a:pPr>
            <a:r>
              <a:rPr lang="lt-LT" b="1" dirty="0">
                <a:solidFill>
                  <a:srgbClr val="76B4A6"/>
                </a:solidFill>
              </a:rPr>
              <a:t>Užduotis</a:t>
            </a:r>
            <a:r>
              <a:rPr lang="en-GB" b="1" dirty="0">
                <a:solidFill>
                  <a:srgbClr val="76B4A6"/>
                </a:solidFill>
              </a:rPr>
              <a:t>: </a:t>
            </a:r>
            <a:r>
              <a:rPr lang="lt-LT" b="1" dirty="0"/>
              <a:t>Tiesiog klausyk</a:t>
            </a:r>
            <a:endParaRPr lang="en-GB" b="1" dirty="0"/>
          </a:p>
          <a:p>
            <a:pPr marL="709613" indent="0">
              <a:buNone/>
            </a:pPr>
            <a:r>
              <a:rPr lang="en-GB" dirty="0" err="1"/>
              <a:t>Dirbkite</a:t>
            </a:r>
            <a:r>
              <a:rPr lang="en-GB" dirty="0"/>
              <a:t> </a:t>
            </a:r>
            <a:r>
              <a:rPr lang="en-GB" dirty="0" err="1"/>
              <a:t>poromis</a:t>
            </a:r>
            <a:r>
              <a:rPr lang="en-GB" dirty="0"/>
              <a:t>. </a:t>
            </a:r>
            <a:r>
              <a:rPr lang="en-GB" dirty="0" err="1"/>
              <a:t>Pasirinkite</a:t>
            </a:r>
            <a:r>
              <a:rPr lang="en-GB" dirty="0"/>
              <a:t>, </a:t>
            </a:r>
            <a:r>
              <a:rPr lang="en-GB" dirty="0" err="1"/>
              <a:t>kuris</a:t>
            </a:r>
            <a:r>
              <a:rPr lang="en-GB" dirty="0"/>
              <a:t> </a:t>
            </a:r>
            <a:r>
              <a:rPr lang="en-GB" dirty="0" err="1"/>
              <a:t>pirmasis</a:t>
            </a:r>
            <a:r>
              <a:rPr lang="en-GB" dirty="0"/>
              <a:t> bus </a:t>
            </a:r>
            <a:r>
              <a:rPr lang="en-GB" dirty="0" err="1"/>
              <a:t>mokiniu</a:t>
            </a:r>
            <a:r>
              <a:rPr lang="en-GB" dirty="0"/>
              <a:t>.</a:t>
            </a:r>
          </a:p>
          <a:p>
            <a:pPr marL="1250950" indent="-514350">
              <a:buFont typeface="+mj-lt"/>
              <a:buAutoNum type="arabicPeriod"/>
            </a:pPr>
            <a:r>
              <a:rPr lang="lt-LT" dirty="0"/>
              <a:t>Dirbkite poromis. Pasirinkite, kuris pirmasis bus mokiniu.</a:t>
            </a:r>
          </a:p>
          <a:p>
            <a:pPr marL="1250950" indent="-514350">
              <a:buFont typeface="+mj-lt"/>
              <a:buAutoNum type="arabicPeriod"/>
            </a:pPr>
            <a:r>
              <a:rPr lang="lt-LT" dirty="0"/>
              <a:t>Mokinys 4 minutes turėtų kalbėti su mentoriumi viena tema. Mentorius turi tiesiog atidžiai klausytis, kad suprastų žinutę, kurią bando perteikti kitas asmuo (jokių žodinių komentarų/užuominų)</a:t>
            </a:r>
          </a:p>
          <a:p>
            <a:pPr marL="1250950" indent="-514350">
              <a:buFont typeface="+mj-lt"/>
              <a:buAutoNum type="arabicPeriod"/>
            </a:pPr>
            <a:r>
              <a:rPr lang="lt-LT" dirty="0"/>
              <a:t>Pasibaigus 4 minutėms, mentorius savais žodžiais perfrazuoja pagrindinius dalykus, kuriuos, jų manymu, girdėjo mokinį sakant (galite naudoti tokias įvadines frazes kaip „Manau, kad girdėjau tave sakant...“ ir „Skamba kaip...)</a:t>
            </a:r>
          </a:p>
          <a:p>
            <a:pPr marL="1250950" indent="-514350">
              <a:buFont typeface="+mj-lt"/>
              <a:buAutoNum type="arabicPeriod"/>
            </a:pPr>
            <a:r>
              <a:rPr lang="lt-LT" dirty="0"/>
              <a:t>Mentoriui baigus perfrazuoti, mokinys gali patvirtinti, pataisyti ir paaiškinti.</a:t>
            </a:r>
          </a:p>
          <a:p>
            <a:pPr marL="1250950" indent="-514350">
              <a:buFont typeface="+mj-lt"/>
              <a:buAutoNum type="arabicPeriod"/>
            </a:pPr>
            <a:r>
              <a:rPr lang="lt-LT" dirty="0"/>
              <a:t>Pasikeiskite vaidmenimis ir pakartokite.</a:t>
            </a:r>
            <a:endParaRPr lang="en-GB" altLang="en-US" dirty="0"/>
          </a:p>
        </p:txBody>
      </p:sp>
      <p:pic>
        <p:nvPicPr>
          <p:cNvPr id="4" name="Picture 3">
            <a:extLst>
              <a:ext uri="{FF2B5EF4-FFF2-40B4-BE49-F238E27FC236}">
                <a16:creationId xmlns:a16="http://schemas.microsoft.com/office/drawing/2014/main" id="{87746156-2068-4CB4-9920-723CE000E9CC}"/>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1825625"/>
            <a:ext cx="719455" cy="719455"/>
          </a:xfrm>
          <a:prstGeom prst="rect">
            <a:avLst/>
          </a:prstGeom>
        </p:spPr>
      </p:pic>
    </p:spTree>
    <p:extLst>
      <p:ext uri="{BB962C8B-B14F-4D97-AF65-F5344CB8AC3E}">
        <p14:creationId xmlns:p14="http://schemas.microsoft.com/office/powerpoint/2010/main" val="332793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70780"/>
            <a:ext cx="10579768" cy="6004665"/>
          </a:xfrm>
        </p:spPr>
        <p:txBody>
          <a:bodyPr>
            <a:normAutofit fontScale="92500" lnSpcReduction="10000"/>
          </a:bodyPr>
          <a:lstStyle/>
          <a:p>
            <a:pPr marL="1274763" indent="-514350">
              <a:buFont typeface="+mj-lt"/>
              <a:buAutoNum type="arabicPeriod" startAt="5"/>
            </a:pPr>
            <a:r>
              <a:rPr lang="en-GB" dirty="0" err="1"/>
              <a:t>Užbaikite</a:t>
            </a:r>
            <a:r>
              <a:rPr lang="en-GB" dirty="0"/>
              <a:t> </a:t>
            </a:r>
            <a:r>
              <a:rPr lang="en-GB" dirty="0" err="1"/>
              <a:t>šį</a:t>
            </a:r>
            <a:r>
              <a:rPr lang="en-GB" dirty="0"/>
              <a:t> </a:t>
            </a:r>
            <a:r>
              <a:rPr lang="en-GB" dirty="0" err="1"/>
              <a:t>aktyvaus</a:t>
            </a:r>
            <a:r>
              <a:rPr lang="en-GB" dirty="0"/>
              <a:t> </a:t>
            </a:r>
            <a:r>
              <a:rPr lang="en-GB" dirty="0" err="1"/>
              <a:t>klausymosi</a:t>
            </a:r>
            <a:r>
              <a:rPr lang="en-GB" dirty="0"/>
              <a:t> </a:t>
            </a:r>
            <a:r>
              <a:rPr lang="en-GB" dirty="0" err="1"/>
              <a:t>pratimą</a:t>
            </a:r>
            <a:r>
              <a:rPr lang="en-GB" dirty="0"/>
              <a:t> </a:t>
            </a:r>
            <a:r>
              <a:rPr lang="en-GB" dirty="0" err="1"/>
              <a:t>aptardami</a:t>
            </a:r>
            <a:r>
              <a:rPr lang="en-GB" dirty="0"/>
              <a:t> </a:t>
            </a:r>
            <a:r>
              <a:rPr lang="en-GB" dirty="0" err="1"/>
              <a:t>šiuos</a:t>
            </a:r>
            <a:r>
              <a:rPr lang="en-GB" dirty="0"/>
              <a:t> </a:t>
            </a:r>
            <a:r>
              <a:rPr lang="en-GB" dirty="0" err="1"/>
              <a:t>dalykus</a:t>
            </a:r>
            <a:r>
              <a:rPr lang="en-GB" dirty="0"/>
              <a:t>:</a:t>
            </a:r>
          </a:p>
          <a:p>
            <a:pPr marL="1698625" indent="-457200"/>
            <a:r>
              <a:rPr lang="lt-LT" dirty="0"/>
              <a:t>Pasidalykite, kaip jautėtės tiesiog klausydami, kai nereikėjo nieko klausti.</a:t>
            </a:r>
          </a:p>
          <a:p>
            <a:pPr marL="1698625" indent="-457200"/>
            <a:r>
              <a:rPr lang="lt-LT" dirty="0"/>
              <a:t>Pasidalykite, kaip jautėtės, kai negalėjote užduoti klausimų, nors ir norėjote pasitikslinti arba išgirdote tai, apie ką norėjote sužinoti daugiau. Kokius klausimus būtumėte uždavęs?</a:t>
            </a:r>
          </a:p>
          <a:p>
            <a:pPr marL="1698625" indent="-457200"/>
            <a:r>
              <a:rPr lang="lt-LT" dirty="0"/>
              <a:t>Aptarkite, kas nutiko jūsų vidiniam dialogui.</a:t>
            </a:r>
          </a:p>
          <a:p>
            <a:pPr marL="1698625" indent="-457200"/>
            <a:r>
              <a:rPr lang="lt-LT" dirty="0"/>
              <a:t>Ar iš tikrųjų reikėjo planuoti savo atsaką? Kodėl? Kodėl ne?</a:t>
            </a:r>
          </a:p>
          <a:p>
            <a:pPr marL="1698625" indent="-457200"/>
            <a:r>
              <a:rPr lang="lt-LT" dirty="0"/>
              <a:t>Aptarkite, kaip jautėsi kalbėtojas, kai klausytojas buvo visiškai į jį susikoncentravęs.</a:t>
            </a:r>
          </a:p>
          <a:p>
            <a:pPr marL="1698625" indent="-457200"/>
            <a:r>
              <a:rPr lang="lt-LT" dirty="0"/>
              <a:t>Aptarkite, kaip jautėsi kalbėtojas, galėdamas kalbėti be pertraukimų.</a:t>
            </a:r>
          </a:p>
          <a:p>
            <a:pPr marL="1698625" indent="-457200"/>
            <a:r>
              <a:rPr lang="lt-LT" dirty="0"/>
              <a:t>Aptarkite viską, kas paveikė jus abu.</a:t>
            </a:r>
            <a:endParaRPr lang="en-GB" altLang="en-US" dirty="0"/>
          </a:p>
        </p:txBody>
      </p:sp>
      <p:pic>
        <p:nvPicPr>
          <p:cNvPr id="4" name="Picture 3">
            <a:extLst>
              <a:ext uri="{FF2B5EF4-FFF2-40B4-BE49-F238E27FC236}">
                <a16:creationId xmlns:a16="http://schemas.microsoft.com/office/drawing/2014/main" id="{87746156-2068-4CB4-9920-723CE000E9CC}"/>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470780"/>
            <a:ext cx="719455" cy="719455"/>
          </a:xfrm>
          <a:prstGeom prst="rect">
            <a:avLst/>
          </a:prstGeom>
        </p:spPr>
      </p:pic>
    </p:spTree>
    <p:extLst>
      <p:ext uri="{BB962C8B-B14F-4D97-AF65-F5344CB8AC3E}">
        <p14:creationId xmlns:p14="http://schemas.microsoft.com/office/powerpoint/2010/main" val="1262900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8"/>
          <p:cNvSpPr txBox="1">
            <a:spLocks noGrp="1"/>
          </p:cNvSpPr>
          <p:nvPr>
            <p:ph type="title"/>
          </p:nvPr>
        </p:nvSpPr>
        <p:spPr>
          <a:xfrm>
            <a:off x="-1" y="745066"/>
            <a:ext cx="12191999" cy="945621"/>
          </a:xfrm>
          <a:prstGeom prst="rect">
            <a:avLst/>
          </a:prstGeom>
          <a:solidFill>
            <a:srgbClr val="76B4A6"/>
          </a:solidFill>
          <a:ln>
            <a:noFill/>
          </a:ln>
        </p:spPr>
        <p:txBody>
          <a:bodyPr spcFirstLastPara="1" wrap="square" lIns="91425" tIns="45700" rIns="91425" bIns="45700" anchor="ctr" anchorCtr="0">
            <a:normAutofit/>
          </a:bodyPr>
          <a:lstStyle/>
          <a:p>
            <a:pPr marL="719138" lvl="0" indent="0" algn="l" rtl="0">
              <a:lnSpc>
                <a:spcPct val="90000"/>
              </a:lnSpc>
              <a:spcBef>
                <a:spcPts val="0"/>
              </a:spcBef>
              <a:spcAft>
                <a:spcPts val="0"/>
              </a:spcAft>
              <a:buClr>
                <a:schemeClr val="lt1"/>
              </a:buClr>
              <a:buSzPts val="4400"/>
              <a:buFont typeface="Calibri"/>
              <a:buNone/>
            </a:pPr>
            <a:r>
              <a:rPr lang="en-GB"/>
              <a:t>1</a:t>
            </a:r>
            <a:r>
              <a:rPr lang="lt-LT"/>
              <a:t> pamoka</a:t>
            </a:r>
            <a:r>
              <a:rPr lang="en-GB"/>
              <a:t>: </a:t>
            </a:r>
            <a:r>
              <a:rPr lang="lt-LT"/>
              <a:t>Bendrieji mentorystės principai</a:t>
            </a:r>
            <a:endParaRPr/>
          </a:p>
        </p:txBody>
      </p:sp>
      <p:sp>
        <p:nvSpPr>
          <p:cNvPr id="200" name="Google Shape;200;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2800"/>
              <a:buNone/>
            </a:pPr>
            <a:endParaRPr lang="en-GB" i="1"/>
          </a:p>
          <a:p>
            <a:pPr marL="0" lvl="0" indent="0" rtl="0">
              <a:lnSpc>
                <a:spcPct val="100000"/>
              </a:lnSpc>
              <a:spcBef>
                <a:spcPts val="0"/>
              </a:spcBef>
              <a:spcAft>
                <a:spcPts val="0"/>
              </a:spcAft>
              <a:buSzPts val="2800"/>
              <a:buNone/>
            </a:pPr>
            <a:r>
              <a:rPr lang="en-GB" i="1"/>
              <a:t>„Protas </a:t>
            </a:r>
            <a:r>
              <a:rPr lang="en-GB" i="1" err="1"/>
              <a:t>yra</a:t>
            </a:r>
            <a:r>
              <a:rPr lang="en-GB" i="1"/>
              <a:t> ne </a:t>
            </a:r>
            <a:r>
              <a:rPr lang="en-GB" i="1" err="1"/>
              <a:t>indas</a:t>
            </a:r>
            <a:r>
              <a:rPr lang="en-GB" i="1"/>
              <a:t>, </a:t>
            </a:r>
            <a:r>
              <a:rPr lang="en-GB" i="1" err="1"/>
              <a:t>kurį</a:t>
            </a:r>
            <a:r>
              <a:rPr lang="en-GB" i="1"/>
              <a:t> </a:t>
            </a:r>
            <a:r>
              <a:rPr lang="en-GB" i="1" err="1"/>
              <a:t>reikia</a:t>
            </a:r>
            <a:r>
              <a:rPr lang="en-GB" i="1"/>
              <a:t> </a:t>
            </a:r>
            <a:r>
              <a:rPr lang="en-GB" i="1" err="1"/>
              <a:t>užpildyti</a:t>
            </a:r>
            <a:r>
              <a:rPr lang="en-GB" i="1"/>
              <a:t>, o </a:t>
            </a:r>
            <a:r>
              <a:rPr lang="en-GB" i="1" err="1"/>
              <a:t>ugnis</a:t>
            </a:r>
            <a:r>
              <a:rPr lang="en-GB" i="1"/>
              <a:t>, </a:t>
            </a:r>
            <a:r>
              <a:rPr lang="en-GB" i="1" err="1"/>
              <a:t>kurią</a:t>
            </a:r>
            <a:r>
              <a:rPr lang="en-GB" i="1"/>
              <a:t> </a:t>
            </a:r>
            <a:r>
              <a:rPr lang="en-GB" i="1" err="1"/>
              <a:t>reikia</a:t>
            </a:r>
            <a:r>
              <a:rPr lang="en-GB" i="1"/>
              <a:t> </a:t>
            </a:r>
            <a:r>
              <a:rPr lang="en-GB" i="1" err="1"/>
              <a:t>uždegti</a:t>
            </a:r>
            <a:r>
              <a:rPr lang="en-GB" i="1"/>
              <a:t>“ (</a:t>
            </a:r>
            <a:r>
              <a:rPr lang="en-GB" i="1" err="1"/>
              <a:t>Plutarchas</a:t>
            </a:r>
            <a:r>
              <a:rPr lang="en-GB" i="1"/>
              <a:t>)</a:t>
            </a:r>
            <a:endParaRPr lang="lt-LT" i="1"/>
          </a:p>
          <a:p>
            <a:pPr marL="0" lvl="0" indent="0" rtl="0">
              <a:lnSpc>
                <a:spcPct val="100000"/>
              </a:lnSpc>
              <a:spcBef>
                <a:spcPts val="0"/>
              </a:spcBef>
              <a:spcAft>
                <a:spcPts val="0"/>
              </a:spcAft>
              <a:buSzPts val="2800"/>
              <a:buNone/>
            </a:pPr>
            <a:endParaRPr/>
          </a:p>
          <a:p>
            <a:pPr marL="0" lvl="0" indent="0">
              <a:buSzPts val="2800"/>
              <a:buNone/>
            </a:pPr>
            <a:r>
              <a:rPr lang="lt-LT">
                <a:solidFill>
                  <a:schemeClr val="tx1"/>
                </a:solidFill>
              </a:rPr>
              <a:t>Nors </a:t>
            </a:r>
            <a:r>
              <a:rPr lang="lt-LT" b="1">
                <a:solidFill>
                  <a:schemeClr val="tx1"/>
                </a:solidFill>
              </a:rPr>
              <a:t>mentorystės santykiai gali būti naudingi abiem dalyvaujančioms pusėms</a:t>
            </a:r>
            <a:r>
              <a:rPr lang="lt-LT">
                <a:solidFill>
                  <a:schemeClr val="tx1"/>
                </a:solidFill>
              </a:rPr>
              <a:t>, </a:t>
            </a:r>
            <a:r>
              <a:rPr lang="lt-LT" b="1">
                <a:solidFill>
                  <a:schemeClr val="tx1"/>
                </a:solidFill>
              </a:rPr>
              <a:t>mentorystė sėkminga</a:t>
            </a:r>
            <a:r>
              <a:rPr lang="lt-LT">
                <a:solidFill>
                  <a:schemeClr val="tx1"/>
                </a:solidFill>
              </a:rPr>
              <a:t> gali būti kai </a:t>
            </a:r>
            <a:r>
              <a:rPr lang="lt-LT" b="1">
                <a:solidFill>
                  <a:schemeClr val="tx1"/>
                </a:solidFill>
              </a:rPr>
              <a:t>suvokiamas žmogaus protas</a:t>
            </a:r>
            <a:r>
              <a:rPr lang="lt-LT">
                <a:solidFill>
                  <a:schemeClr val="tx1"/>
                </a:solidFill>
              </a:rPr>
              <a:t>, o </a:t>
            </a:r>
            <a:r>
              <a:rPr lang="lt-LT" b="1">
                <a:solidFill>
                  <a:schemeClr val="tx1"/>
                </a:solidFill>
              </a:rPr>
              <a:t>mokinys yra dėmesio centre</a:t>
            </a:r>
            <a:r>
              <a:rPr lang="lt-LT">
                <a:solidFill>
                  <a:schemeClr val="tx1"/>
                </a:solidFill>
              </a:rPr>
              <a:t>.</a:t>
            </a:r>
          </a:p>
          <a:p>
            <a:pPr marL="0" lvl="0" indent="0" algn="l" rtl="0">
              <a:lnSpc>
                <a:spcPct val="100000"/>
              </a:lnSpc>
              <a:spcBef>
                <a:spcPts val="800"/>
              </a:spcBef>
              <a:spcAft>
                <a:spcPts val="0"/>
              </a:spcAft>
              <a:buSzPts val="2800"/>
              <a:buNone/>
            </a:pPr>
            <a:endParaRPr>
              <a:solidFill>
                <a:srgbClr val="FF0000"/>
              </a:solidFill>
            </a:endParaRPr>
          </a:p>
          <a:p>
            <a:pPr marL="228600" lvl="0" indent="-50800" algn="l" rtl="0">
              <a:lnSpc>
                <a:spcPct val="100000"/>
              </a:lnSpc>
              <a:spcBef>
                <a:spcPts val="800"/>
              </a:spcBef>
              <a:spcAft>
                <a:spcPts val="0"/>
              </a:spcAft>
              <a:buSzPts val="2800"/>
              <a:buNone/>
            </a:pPr>
            <a:endParaRPr>
              <a:solidFill>
                <a:srgbClr val="FF0000"/>
              </a:solidFill>
            </a:endParaRPr>
          </a:p>
          <a:p>
            <a:pPr marL="0" lvl="0" indent="0" algn="l" rtl="0">
              <a:lnSpc>
                <a:spcPct val="100000"/>
              </a:lnSpc>
              <a:spcBef>
                <a:spcPts val="800"/>
              </a:spcBef>
              <a:spcAft>
                <a:spcPts val="0"/>
              </a:spcAft>
              <a:buSzPts val="2800"/>
              <a:buNone/>
            </a:pPr>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3B68DE-E951-4B56-A9AD-AE9A091FFDC0}"/>
              </a:ext>
            </a:extLst>
          </p:cNvPr>
          <p:cNvSpPr>
            <a:spLocks noGrp="1"/>
          </p:cNvSpPr>
          <p:nvPr>
            <p:ph idx="1"/>
          </p:nvPr>
        </p:nvSpPr>
        <p:spPr>
          <a:xfrm>
            <a:off x="838200" y="470780"/>
            <a:ext cx="10515600" cy="5706183"/>
          </a:xfrm>
        </p:spPr>
        <p:txBody>
          <a:bodyPr/>
          <a:lstStyle/>
          <a:p>
            <a:pPr marL="1223963" indent="-514350">
              <a:buFont typeface="+mj-lt"/>
              <a:buAutoNum type="arabicPeriod" startAt="6"/>
            </a:pPr>
            <a:r>
              <a:rPr lang="en-GB" dirty="0" err="1">
                <a:effectLst/>
                <a:latin typeface="Arial Unicode MS"/>
                <a:ea typeface="Calibri" panose="020F0502020204030204" pitchFamily="34" charset="0"/>
                <a:cs typeface="Times New Roman" panose="02020603050405020304" pitchFamily="18" charset="0"/>
              </a:rPr>
              <a:t>Užduoties</a:t>
            </a:r>
            <a:r>
              <a:rPr lang="en-GB" dirty="0">
                <a:effectLst/>
                <a:latin typeface="Arial Unicode MS"/>
                <a:ea typeface="Calibri" panose="020F0502020204030204" pitchFamily="34" charset="0"/>
                <a:cs typeface="Times New Roman" panose="02020603050405020304" pitchFamily="18" charset="0"/>
              </a:rPr>
              <a:t> </a:t>
            </a:r>
            <a:r>
              <a:rPr lang="en-GB" dirty="0" err="1">
                <a:effectLst/>
                <a:latin typeface="Arial Unicode MS"/>
                <a:ea typeface="Calibri" panose="020F0502020204030204" pitchFamily="34" charset="0"/>
                <a:cs typeface="Times New Roman" panose="02020603050405020304" pitchFamily="18" charset="0"/>
              </a:rPr>
              <a:t>tikslai</a:t>
            </a:r>
            <a:r>
              <a:rPr lang="en-GB" dirty="0">
                <a:effectLst/>
                <a:latin typeface="Arial Unicode MS"/>
                <a:ea typeface="Calibri" panose="020F0502020204030204" pitchFamily="34" charset="0"/>
                <a:cs typeface="Times New Roman" panose="02020603050405020304" pitchFamily="18" charset="0"/>
              </a:rPr>
              <a:t>:</a:t>
            </a:r>
          </a:p>
          <a:p>
            <a:pPr marL="1708150" indent="-457200"/>
            <a:r>
              <a:rPr lang="lt-LT" dirty="0">
                <a:effectLst/>
                <a:latin typeface="Arial Unicode MS"/>
                <a:ea typeface="Calibri" panose="020F0502020204030204" pitchFamily="34" charset="0"/>
                <a:cs typeface="Times New Roman" panose="02020603050405020304" pitchFamily="18" charset="0"/>
              </a:rPr>
              <a:t>kad išvengtumėte pertraukinėti kalbantįjį ir nesikištumėte su savo komentarais. </a:t>
            </a:r>
          </a:p>
          <a:p>
            <a:pPr marL="1708150" indent="-457200"/>
            <a:r>
              <a:rPr lang="lt-LT" dirty="0">
                <a:effectLst/>
                <a:latin typeface="Arial Unicode MS"/>
                <a:ea typeface="Calibri" panose="020F0502020204030204" pitchFamily="34" charset="0"/>
                <a:cs typeface="Times New Roman" panose="02020603050405020304" pitchFamily="18" charset="0"/>
              </a:rPr>
              <a:t>kad išmoktumėte sutelkti dėmesį į kalbėtoją ir pabandyti suprasti, ką jis sako.</a:t>
            </a:r>
            <a:endParaRPr lang="en-GB" dirty="0"/>
          </a:p>
        </p:txBody>
      </p:sp>
      <p:pic>
        <p:nvPicPr>
          <p:cNvPr id="4" name="Picture 3">
            <a:extLst>
              <a:ext uri="{FF2B5EF4-FFF2-40B4-BE49-F238E27FC236}">
                <a16:creationId xmlns:a16="http://schemas.microsoft.com/office/drawing/2014/main" id="{87746156-2068-4CB4-9920-723CE000E9CC}"/>
              </a:ext>
            </a:extLst>
          </p:cNvPr>
          <p:cNvPicPr>
            <a:picLocks noChangeAspect="1"/>
          </p:cNvPicPr>
          <p:nvPr/>
        </p:nvPicPr>
        <p:blipFill>
          <a:blip r:embed="rId2" cstate="print">
            <a:duotone>
              <a:prstClr val="black"/>
              <a:schemeClr val="accent4">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470780"/>
            <a:ext cx="719455" cy="719455"/>
          </a:xfrm>
          <a:prstGeom prst="rect">
            <a:avLst/>
          </a:prstGeom>
        </p:spPr>
      </p:pic>
    </p:spTree>
    <p:extLst>
      <p:ext uri="{BB962C8B-B14F-4D97-AF65-F5344CB8AC3E}">
        <p14:creationId xmlns:p14="http://schemas.microsoft.com/office/powerpoint/2010/main" val="39781476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773F69E-BA09-4C9F-A38E-34A94277E27F}"/>
              </a:ext>
            </a:extLst>
          </p:cNvPr>
          <p:cNvSpPr>
            <a:spLocks noGrp="1"/>
          </p:cNvSpPr>
          <p:nvPr>
            <p:ph type="body" idx="1"/>
          </p:nvPr>
        </p:nvSpPr>
        <p:spPr>
          <a:xfrm>
            <a:off x="719328" y="743713"/>
            <a:ext cx="10375392" cy="5345938"/>
          </a:xfrm>
        </p:spPr>
        <p:txBody>
          <a:bodyPr>
            <a:noAutofit/>
          </a:bodyPr>
          <a:lstStyle/>
          <a:p>
            <a:pPr marL="711200" indent="0"/>
            <a:r>
              <a:rPr lang="en-GB" sz="2800" b="1" dirty="0">
                <a:solidFill>
                  <a:srgbClr val="76B4A6"/>
                </a:solidFill>
              </a:rPr>
              <a:t>I</a:t>
            </a:r>
            <a:r>
              <a:rPr lang="lt-LT" sz="2800" b="1" dirty="0" err="1">
                <a:solidFill>
                  <a:srgbClr val="76B4A6"/>
                </a:solidFill>
              </a:rPr>
              <a:t>dėja</a:t>
            </a:r>
            <a:r>
              <a:rPr lang="en-GB" sz="2800" b="1" dirty="0">
                <a:solidFill>
                  <a:srgbClr val="76B4A6"/>
                </a:solidFill>
              </a:rPr>
              <a:t>: </a:t>
            </a:r>
            <a:r>
              <a:rPr lang="lt-LT" sz="2800" b="1" dirty="0">
                <a:solidFill>
                  <a:schemeClr val="tx1"/>
                </a:solidFill>
              </a:rPr>
              <a:t>Maisto ruošimas</a:t>
            </a:r>
            <a:endParaRPr lang="lt-LT" sz="2800" dirty="0"/>
          </a:p>
          <a:p>
            <a:pPr marL="1076325" lvl="1" indent="-342900">
              <a:buFont typeface="Arial" panose="020B0604020202020204" pitchFamily="34" charset="0"/>
              <a:buChar char="•"/>
            </a:pPr>
            <a:r>
              <a:rPr lang="lt-LT" sz="2400" dirty="0">
                <a:solidFill>
                  <a:schemeClr val="tx1"/>
                </a:solidFill>
              </a:rPr>
              <a:t>Valgydami kartu, ne tik užtikrinate, kad abu nebūsite alkani, bet ir sustiprinsite pasitikėjimą vienas kitu.</a:t>
            </a:r>
          </a:p>
          <a:p>
            <a:pPr marL="1076325" lvl="1" indent="-342900">
              <a:buFont typeface="Arial" panose="020B0604020202020204" pitchFamily="34" charset="0"/>
              <a:buChar char="•"/>
            </a:pPr>
            <a:r>
              <a:rPr lang="lt-LT" sz="2400" dirty="0">
                <a:solidFill>
                  <a:schemeClr val="tx1"/>
                </a:solidFill>
              </a:rPr>
              <a:t>Apsvarstykite galimybę gaminti maistą kartu kaip susitikimų organizavimo alternatyvą – tai puikus būdas sustiprinti pasitikėjimą.</a:t>
            </a:r>
          </a:p>
          <a:p>
            <a:pPr marL="1076325" lvl="1" indent="-342900">
              <a:buFont typeface="Arial" panose="020B0604020202020204" pitchFamily="34" charset="0"/>
              <a:buChar char="•"/>
            </a:pPr>
            <a:r>
              <a:rPr lang="lt-LT" sz="2400" dirty="0">
                <a:solidFill>
                  <a:schemeClr val="tx1"/>
                </a:solidFill>
              </a:rPr>
              <a:t>Jei tai neįmanoma, apsvarstykite idėją eiti išgerti kavos, pvz., į mėgstamą mokinio kavinę.</a:t>
            </a:r>
          </a:p>
          <a:p>
            <a:pPr marL="1076325" lvl="1" indent="-342900">
              <a:buFont typeface="Arial" panose="020B0604020202020204" pitchFamily="34" charset="0"/>
              <a:buChar char="•"/>
            </a:pPr>
            <a:endParaRPr lang="en-GB" sz="2400" dirty="0">
              <a:solidFill>
                <a:schemeClr val="tx1"/>
              </a:solidFill>
            </a:endParaRPr>
          </a:p>
          <a:p>
            <a:pPr lvl="1"/>
            <a:r>
              <a:rPr lang="en-GB" sz="2400" b="1" dirty="0">
                <a:solidFill>
                  <a:srgbClr val="76B4A6"/>
                </a:solidFill>
              </a:rPr>
              <a:t>ATMINKITE</a:t>
            </a:r>
            <a:r>
              <a:rPr lang="en-GB" sz="2400" dirty="0">
                <a:solidFill>
                  <a:schemeClr val="tx1"/>
                </a:solidFill>
              </a:rPr>
              <a:t>: </a:t>
            </a:r>
            <a:r>
              <a:rPr lang="en-GB" sz="2400" b="1" i="1" dirty="0" err="1">
                <a:solidFill>
                  <a:schemeClr val="tx1"/>
                </a:solidFill>
              </a:rPr>
              <a:t>savo</a:t>
            </a:r>
            <a:r>
              <a:rPr lang="en-GB" sz="2400" b="1" i="1" dirty="0">
                <a:solidFill>
                  <a:schemeClr val="tx1"/>
                </a:solidFill>
              </a:rPr>
              <a:t> </a:t>
            </a:r>
            <a:r>
              <a:rPr lang="en-GB" sz="2400" b="1" i="1" dirty="0" err="1">
                <a:solidFill>
                  <a:schemeClr val="tx1"/>
                </a:solidFill>
              </a:rPr>
              <a:t>mokiniui</a:t>
            </a:r>
            <a:r>
              <a:rPr lang="en-GB" sz="2400" b="1" i="1" dirty="0">
                <a:solidFill>
                  <a:schemeClr val="tx1"/>
                </a:solidFill>
              </a:rPr>
              <a:t> </a:t>
            </a:r>
            <a:r>
              <a:rPr lang="en-GB" sz="2400" b="1" i="1" dirty="0" err="1">
                <a:solidFill>
                  <a:schemeClr val="tx1"/>
                </a:solidFill>
              </a:rPr>
              <a:t>būkite</a:t>
            </a:r>
            <a:r>
              <a:rPr lang="en-GB" sz="2400" b="1" i="1" dirty="0">
                <a:solidFill>
                  <a:schemeClr val="tx1"/>
                </a:solidFill>
              </a:rPr>
              <a:t> </a:t>
            </a:r>
            <a:r>
              <a:rPr lang="en-GB" sz="2400" b="1" i="1" dirty="0" err="1">
                <a:solidFill>
                  <a:schemeClr val="tx1"/>
                </a:solidFill>
              </a:rPr>
              <a:t>draugu</a:t>
            </a:r>
            <a:r>
              <a:rPr lang="en-GB" sz="2400" b="1" i="1" dirty="0">
                <a:solidFill>
                  <a:schemeClr val="tx1"/>
                </a:solidFill>
              </a:rPr>
              <a:t> </a:t>
            </a:r>
            <a:r>
              <a:rPr lang="en-GB" sz="2400" b="1" i="1" dirty="0" err="1">
                <a:solidFill>
                  <a:schemeClr val="tx1"/>
                </a:solidFill>
              </a:rPr>
              <a:t>ir</a:t>
            </a:r>
            <a:r>
              <a:rPr lang="en-GB" sz="2400" b="1" i="1" dirty="0">
                <a:solidFill>
                  <a:schemeClr val="tx1"/>
                </a:solidFill>
              </a:rPr>
              <a:t> </a:t>
            </a:r>
            <a:r>
              <a:rPr lang="en-GB" sz="2400" b="1" i="1" dirty="0" err="1">
                <a:solidFill>
                  <a:schemeClr val="tx1"/>
                </a:solidFill>
              </a:rPr>
              <a:t>gerai</a:t>
            </a:r>
            <a:r>
              <a:rPr lang="en-GB" sz="2400" b="1" i="1" dirty="0">
                <a:solidFill>
                  <a:schemeClr val="tx1"/>
                </a:solidFill>
              </a:rPr>
              <a:t> </a:t>
            </a:r>
            <a:r>
              <a:rPr lang="en-GB" sz="2400" b="1" i="1" dirty="0" err="1">
                <a:solidFill>
                  <a:schemeClr val="tx1"/>
                </a:solidFill>
              </a:rPr>
              <a:t>kartu</a:t>
            </a:r>
            <a:r>
              <a:rPr lang="en-GB" sz="2400" b="1" i="1" dirty="0">
                <a:solidFill>
                  <a:schemeClr val="tx1"/>
                </a:solidFill>
              </a:rPr>
              <a:t> </a:t>
            </a:r>
            <a:r>
              <a:rPr lang="en-GB" sz="2400" b="1" i="1" dirty="0" err="1">
                <a:solidFill>
                  <a:schemeClr val="tx1"/>
                </a:solidFill>
              </a:rPr>
              <a:t>leiskite</a:t>
            </a:r>
            <a:r>
              <a:rPr lang="en-GB" sz="2400" b="1" i="1" dirty="0">
                <a:solidFill>
                  <a:schemeClr val="tx1"/>
                </a:solidFill>
              </a:rPr>
              <a:t> </a:t>
            </a:r>
            <a:r>
              <a:rPr lang="en-GB" sz="2400" b="1" i="1" dirty="0" err="1">
                <a:solidFill>
                  <a:schemeClr val="tx1"/>
                </a:solidFill>
              </a:rPr>
              <a:t>laiką</a:t>
            </a:r>
            <a:endParaRPr lang="en-GB" sz="2400" b="1" i="1" dirty="0">
              <a:solidFill>
                <a:schemeClr val="tx1"/>
              </a:solidFill>
            </a:endParaRPr>
          </a:p>
        </p:txBody>
      </p:sp>
      <p:pic>
        <p:nvPicPr>
          <p:cNvPr id="5" name="Picture 4" descr="X:\A. ACTIVE PROJECTS\2018 KA2_AE_NO ALTERNATIVE FACTS_UK\IO2 Train the Trainer Format\icons for modules\ideas.png"/>
          <p:cNvPicPr/>
          <p:nvPr/>
        </p:nvPicPr>
        <p:blipFill>
          <a:blip r:embed="rId2" cstate="print">
            <a:duotone>
              <a:prstClr val="black"/>
              <a:srgbClr val="EBBC30">
                <a:tint val="45000"/>
                <a:satMod val="400000"/>
              </a:srgbClr>
            </a:duotone>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77000"/>
                    </a14:imgEffect>
                    <a14:imgEffect>
                      <a14:colorTemperature colorTemp="47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719328" y="743713"/>
            <a:ext cx="719455" cy="719455"/>
          </a:xfrm>
          <a:prstGeom prst="rect">
            <a:avLst/>
          </a:prstGeom>
          <a:noFill/>
          <a:ln>
            <a:noFill/>
          </a:ln>
        </p:spPr>
      </p:pic>
    </p:spTree>
    <p:extLst>
      <p:ext uri="{BB962C8B-B14F-4D97-AF65-F5344CB8AC3E}">
        <p14:creationId xmlns:p14="http://schemas.microsoft.com/office/powerpoint/2010/main" val="122159727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22313"/>
            <a:r>
              <a:rPr lang="en-GB" dirty="0"/>
              <a:t>9</a:t>
            </a:r>
            <a:r>
              <a:rPr lang="lt-LT" dirty="0"/>
              <a:t> skyrius</a:t>
            </a:r>
            <a:r>
              <a:rPr lang="en-GB" dirty="0"/>
              <a:t>: </a:t>
            </a:r>
            <a:r>
              <a:rPr lang="lt-LT" dirty="0"/>
              <a:t>Emocijų reguliavimas</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29621900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en-GB" dirty="0" err="1"/>
              <a:t>Įvadas</a:t>
            </a:r>
          </a:p>
        </p:txBody>
      </p:sp>
      <p:sp>
        <p:nvSpPr>
          <p:cNvPr id="3" name="Content Placeholder 2"/>
          <p:cNvSpPr>
            <a:spLocks noGrp="1"/>
          </p:cNvSpPr>
          <p:nvPr>
            <p:ph idx="1"/>
          </p:nvPr>
        </p:nvSpPr>
        <p:spPr/>
        <p:txBody>
          <a:bodyPr>
            <a:normAutofit fontScale="92500"/>
          </a:bodyPr>
          <a:lstStyle/>
          <a:p>
            <a:pPr marL="0" indent="0">
              <a:lnSpc>
                <a:spcPct val="107000"/>
              </a:lnSpc>
              <a:buNone/>
            </a:pPr>
            <a:r>
              <a:rPr lang="lt-LT" dirty="0">
                <a:effectLst/>
                <a:ea typeface="Calibri" panose="020F0502020204030204" pitchFamily="34" charset="0"/>
                <a:cs typeface="Times New Roman"/>
              </a:rPr>
              <a:t>Šis skyrius skirtas emocijų reguliavimo metodams pristatyti.</a:t>
            </a:r>
          </a:p>
          <a:p>
            <a:pPr marL="0" indent="0">
              <a:lnSpc>
                <a:spcPct val="107000"/>
              </a:lnSpc>
              <a:buNone/>
            </a:pPr>
            <a:endParaRPr lang="lt-LT" b="1" dirty="0">
              <a:solidFill>
                <a:srgbClr val="76B4A6"/>
              </a:solidFill>
              <a:cs typeface="Times New Roman"/>
            </a:endParaRPr>
          </a:p>
          <a:p>
            <a:pPr marL="0" indent="0">
              <a:lnSpc>
                <a:spcPct val="107000"/>
              </a:lnSpc>
              <a:buNone/>
            </a:pPr>
            <a:r>
              <a:rPr lang="en-GB" b="1" dirty="0" err="1">
                <a:solidFill>
                  <a:srgbClr val="76B4A6"/>
                </a:solidFill>
              </a:rPr>
              <a:t>Tikslai</a:t>
            </a:r>
            <a:endParaRPr lang="en-GB" dirty="0">
              <a:effectLst/>
              <a:ea typeface="Calibri" panose="020F0502020204030204" pitchFamily="34" charset="0"/>
              <a:cs typeface="Times New Roman" panose="02020603050405020304" pitchFamily="18" charset="0"/>
            </a:endParaRPr>
          </a:p>
          <a:p>
            <a:pPr marL="0" indent="0">
              <a:buNone/>
            </a:pPr>
            <a:r>
              <a:rPr lang="lt-LT" dirty="0"/>
              <a:t>Praėję šį skyrių</a:t>
            </a:r>
            <a:r>
              <a:rPr lang="en-GB" dirty="0"/>
              <a:t>:</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a:rPr>
              <a:t>supažindinsite savo mokinius su emocinio reguliavimo metodais</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a:rPr>
              <a:t>išmoksite padėti savo mokiniams sėkmingai atpažinti skirtingas emocijas</a:t>
            </a:r>
          </a:p>
          <a:p>
            <a:pPr marL="342900" lvl="0" indent="-342900">
              <a:lnSpc>
                <a:spcPct val="107000"/>
              </a:lnSpc>
              <a:buFont typeface="Wingdings" panose="05000000000000000000" pitchFamily="2" charset="2"/>
              <a:buChar char="l"/>
            </a:pPr>
            <a:r>
              <a:rPr lang="lt-LT" dirty="0">
                <a:ea typeface="Calibri" panose="020F0502020204030204" pitchFamily="34" charset="0"/>
                <a:cs typeface="Times New Roman"/>
              </a:rPr>
              <a:t>išmoksite padėti savo mokiniams rasti būdų, kaip susitvarkyti su įvairiomis emocijomis.</a:t>
            </a:r>
            <a:endParaRPr lang="en-GB"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6581256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Emocijų reguliavimo įgūdžiai</a:t>
            </a:r>
            <a:endParaRPr lang="en-GB" dirty="0"/>
          </a:p>
        </p:txBody>
      </p:sp>
      <p:sp>
        <p:nvSpPr>
          <p:cNvPr id="3" name="Content Placeholder 2"/>
          <p:cNvSpPr>
            <a:spLocks noGrp="1"/>
          </p:cNvSpPr>
          <p:nvPr>
            <p:ph idx="1"/>
          </p:nvPr>
        </p:nvSpPr>
        <p:spPr>
          <a:xfrm>
            <a:off x="838200" y="1825625"/>
            <a:ext cx="10515600" cy="4649820"/>
          </a:xfrm>
        </p:spPr>
        <p:txBody>
          <a:bodyPr>
            <a:normAutofit fontScale="92500" lnSpcReduction="20000"/>
          </a:bodyPr>
          <a:lstStyle/>
          <a:p>
            <a:pPr marL="0" indent="0">
              <a:buNone/>
            </a:pPr>
            <a:r>
              <a:rPr lang="lt-LT" dirty="0"/>
              <a:t>Labai svarbu lavinti emocijų reguliavimo įgūdžius, kad tai padėtų susitvarkyti su daugybe situacijų ir reakcijų, kurios gali būti patirtos tiek asmeninėje, tiek darbo aplinkoje. Mokiniams galima padėti </a:t>
            </a:r>
            <a:r>
              <a:rPr lang="lt-LT" b="1" dirty="0"/>
              <a:t>ugdyti emocijų reguliavimo įgūdžius</a:t>
            </a:r>
            <a:r>
              <a:rPr lang="lt-LT" dirty="0"/>
              <a:t>.</a:t>
            </a:r>
            <a:endParaRPr lang="en-GB" dirty="0"/>
          </a:p>
          <a:p>
            <a:pPr marL="0" indent="0">
              <a:buNone/>
            </a:pPr>
            <a:r>
              <a:rPr lang="lt-LT" b="1" dirty="0">
                <a:solidFill>
                  <a:srgbClr val="76B4A6"/>
                </a:solidFill>
              </a:rPr>
              <a:t>SVARBU</a:t>
            </a:r>
            <a:r>
              <a:rPr lang="en-GB" b="1" dirty="0">
                <a:solidFill>
                  <a:srgbClr val="76B4A6"/>
                </a:solidFill>
              </a:rPr>
              <a:t>:</a:t>
            </a:r>
          </a:p>
          <a:p>
            <a:pPr marL="514350" indent="-514350" algn="just">
              <a:lnSpc>
                <a:spcPct val="107000"/>
              </a:lnSpc>
              <a:buFont typeface="+mj-lt"/>
              <a:buAutoNum type="arabicPeriod"/>
            </a:pPr>
            <a:r>
              <a:rPr lang="lt-LT" dirty="0">
                <a:ea typeface="Calibri" panose="020F0502020204030204" pitchFamily="34" charset="0"/>
                <a:cs typeface="Times New Roman" panose="02020603050405020304" pitchFamily="18" charset="0"/>
              </a:rPr>
              <a:t>sustoti, įkvėpti, pagalvoti ir tik tada reaguoti.</a:t>
            </a:r>
          </a:p>
          <a:p>
            <a:pPr marL="514350" indent="-514350" algn="just">
              <a:lnSpc>
                <a:spcPct val="107000"/>
              </a:lnSpc>
              <a:buFont typeface="+mj-lt"/>
              <a:buAutoNum type="arabicPeriod"/>
            </a:pPr>
            <a:r>
              <a:rPr lang="lt-LT" dirty="0">
                <a:ea typeface="Calibri" panose="020F0502020204030204" pitchFamily="34" charset="0"/>
                <a:cs typeface="Times New Roman" panose="02020603050405020304" pitchFamily="18" charset="0"/>
              </a:rPr>
              <a:t>pasistengti suprasti, ką jaučiate.</a:t>
            </a:r>
          </a:p>
          <a:p>
            <a:pPr marL="514350" indent="-514350" algn="just">
              <a:lnSpc>
                <a:spcPct val="107000"/>
              </a:lnSpc>
              <a:buFont typeface="+mj-lt"/>
              <a:buAutoNum type="arabicPeriod"/>
            </a:pPr>
            <a:r>
              <a:rPr lang="lt-LT" dirty="0">
                <a:ea typeface="Calibri" panose="020F0502020204030204" pitchFamily="34" charset="0"/>
                <a:cs typeface="Times New Roman" panose="02020603050405020304" pitchFamily="18" charset="0"/>
              </a:rPr>
              <a:t>pasistengti įvardyti tai, ką jaučiate, nes tai gali padėti kontroliuoti situaciją.</a:t>
            </a:r>
          </a:p>
          <a:p>
            <a:pPr marL="514350" indent="-514350" algn="just">
              <a:lnSpc>
                <a:spcPct val="107000"/>
              </a:lnSpc>
              <a:buFont typeface="+mj-lt"/>
              <a:buAutoNum type="arabicPeriod"/>
            </a:pPr>
            <a:r>
              <a:rPr lang="lt-LT" dirty="0">
                <a:ea typeface="Calibri" panose="020F0502020204030204" pitchFamily="34" charset="0"/>
                <a:cs typeface="Times New Roman" panose="02020603050405020304" pitchFamily="18" charset="0"/>
              </a:rPr>
              <a:t>nebausti savęs už tai, kad jaučiatės pikti ar išsigandę, pripažinti, kad emocinės reakcijos yra pagrįstos.</a:t>
            </a:r>
            <a:endParaRPr lang="en-GB" altLang="en-US" b="1" i="1" dirty="0">
              <a:solidFill>
                <a:srgbClr val="76B4A6"/>
              </a:solidFill>
            </a:endParaRPr>
          </a:p>
        </p:txBody>
      </p:sp>
    </p:spTree>
    <p:extLst>
      <p:ext uri="{BB962C8B-B14F-4D97-AF65-F5344CB8AC3E}">
        <p14:creationId xmlns:p14="http://schemas.microsoft.com/office/powerpoint/2010/main" val="3443910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Emocijų reguliavimo įgūdžiai</a:t>
            </a:r>
            <a:endParaRPr lang="en-GB" dirty="0"/>
          </a:p>
        </p:txBody>
      </p:sp>
      <p:sp>
        <p:nvSpPr>
          <p:cNvPr id="3" name="Content Placeholder 2"/>
          <p:cNvSpPr>
            <a:spLocks noGrp="1"/>
          </p:cNvSpPr>
          <p:nvPr>
            <p:ph idx="1"/>
          </p:nvPr>
        </p:nvSpPr>
        <p:spPr>
          <a:xfrm>
            <a:off x="838200" y="1825625"/>
            <a:ext cx="10515600" cy="4556514"/>
          </a:xfrm>
        </p:spPr>
        <p:txBody>
          <a:bodyPr>
            <a:normAutofit fontScale="77500" lnSpcReduction="20000"/>
          </a:bodyPr>
          <a:lstStyle/>
          <a:p>
            <a:pPr marL="709613" indent="0">
              <a:buNone/>
            </a:pPr>
            <a:r>
              <a:rPr lang="lt-LT" b="1" dirty="0">
                <a:solidFill>
                  <a:srgbClr val="76B4A6"/>
                </a:solidFill>
              </a:rPr>
              <a:t>Užduotis</a:t>
            </a:r>
            <a:r>
              <a:rPr lang="en-GB" b="1" dirty="0">
                <a:solidFill>
                  <a:srgbClr val="76B4A6"/>
                </a:solidFill>
              </a:rPr>
              <a:t>: </a:t>
            </a:r>
            <a:r>
              <a:rPr lang="lt-LT" b="1" dirty="0"/>
              <a:t>Kur jaučiame emocijas?</a:t>
            </a:r>
          </a:p>
          <a:p>
            <a:pPr marL="709613" indent="0">
              <a:buNone/>
            </a:pPr>
            <a:endParaRPr lang="en-GB" dirty="0"/>
          </a:p>
          <a:p>
            <a:pPr marL="709613" indent="0">
              <a:buNone/>
            </a:pPr>
            <a:r>
              <a:rPr lang="en-GB" dirty="0" err="1"/>
              <a:t>Emocijas</a:t>
            </a:r>
            <a:r>
              <a:rPr lang="en-GB" dirty="0"/>
              <a:t> </a:t>
            </a:r>
            <a:r>
              <a:rPr lang="en-GB" dirty="0" err="1"/>
              <a:t>galime</a:t>
            </a:r>
            <a:r>
              <a:rPr lang="en-GB" dirty="0"/>
              <a:t> </a:t>
            </a:r>
            <a:r>
              <a:rPr lang="en-GB" dirty="0" err="1"/>
              <a:t>atpažinti</a:t>
            </a:r>
            <a:r>
              <a:rPr lang="en-GB" dirty="0"/>
              <a:t>, kai </a:t>
            </a:r>
            <a:r>
              <a:rPr lang="en-GB" dirty="0" err="1"/>
              <a:t>jas</a:t>
            </a:r>
            <a:r>
              <a:rPr lang="en-GB" dirty="0"/>
              <a:t> </a:t>
            </a:r>
            <a:r>
              <a:rPr lang="en-GB" dirty="0" err="1"/>
              <a:t>pajaučiame</a:t>
            </a:r>
            <a:r>
              <a:rPr lang="en-GB" dirty="0"/>
              <a:t> </a:t>
            </a:r>
            <a:r>
              <a:rPr lang="en-GB" dirty="0" err="1"/>
              <a:t>kažkurioje</a:t>
            </a:r>
            <a:r>
              <a:rPr lang="en-GB" dirty="0"/>
              <a:t> </a:t>
            </a:r>
            <a:r>
              <a:rPr lang="en-GB" dirty="0" err="1"/>
              <a:t>kūno</a:t>
            </a:r>
            <a:r>
              <a:rPr lang="en-GB" dirty="0"/>
              <a:t> </a:t>
            </a:r>
            <a:r>
              <a:rPr lang="en-GB" dirty="0" err="1"/>
              <a:t>vietoje</a:t>
            </a:r>
            <a:r>
              <a:rPr lang="en-GB" dirty="0"/>
              <a:t>.</a:t>
            </a:r>
            <a:endParaRPr lang="lt-LT" dirty="0"/>
          </a:p>
          <a:p>
            <a:pPr marL="709613" indent="0">
              <a:buNone/>
            </a:pPr>
            <a:endParaRPr lang="en-GB" dirty="0"/>
          </a:p>
          <a:p>
            <a:pPr marL="709613" indent="0">
              <a:buNone/>
            </a:pPr>
            <a:r>
              <a:rPr lang="lt-LT" i="1" u="sng" dirty="0"/>
              <a:t>Dirbkite poroje</a:t>
            </a:r>
            <a:r>
              <a:rPr lang="en-GB" dirty="0"/>
              <a:t>, </a:t>
            </a:r>
            <a:r>
              <a:rPr lang="lt-LT" dirty="0"/>
              <a:t>naudodami užduoties lapą </a:t>
            </a:r>
            <a:r>
              <a:rPr lang="en-GB" b="1" i="1" dirty="0"/>
              <a:t>7. Kur </a:t>
            </a:r>
            <a:r>
              <a:rPr lang="en-GB" b="1" i="1" dirty="0" err="1"/>
              <a:t>jaučiame</a:t>
            </a:r>
            <a:r>
              <a:rPr lang="en-GB" b="1" i="1" dirty="0"/>
              <a:t> </a:t>
            </a:r>
            <a:r>
              <a:rPr lang="en-GB" b="1" i="1" dirty="0" err="1"/>
              <a:t>emocijas</a:t>
            </a:r>
            <a:r>
              <a:rPr lang="en-GB" b="1" i="1" dirty="0"/>
              <a:t>?</a:t>
            </a:r>
          </a:p>
          <a:p>
            <a:pPr marL="1223963" indent="-514350">
              <a:buFont typeface="+mj-lt"/>
              <a:buAutoNum type="arabicPeriod"/>
            </a:pPr>
            <a:r>
              <a:rPr lang="sv-SE" dirty="0"/>
              <a:t>Nuspręskite, kas </a:t>
            </a:r>
            <a:r>
              <a:rPr lang="lt-LT" dirty="0"/>
              <a:t>bus</a:t>
            </a:r>
            <a:r>
              <a:rPr lang="sv-SE" dirty="0"/>
              <a:t> mentorius ir kas </a:t>
            </a:r>
            <a:r>
              <a:rPr lang="lt-LT" dirty="0"/>
              <a:t>mokinys</a:t>
            </a:r>
          </a:p>
          <a:p>
            <a:pPr marL="1223963" indent="-514350">
              <a:buFont typeface="+mj-lt"/>
              <a:buAutoNum type="arabicPeriod"/>
            </a:pPr>
            <a:r>
              <a:rPr lang="it-IT" dirty="0"/>
              <a:t>Mentorius klausia </a:t>
            </a:r>
            <a:r>
              <a:rPr lang="lt-LT" dirty="0"/>
              <a:t>mokinio</a:t>
            </a:r>
            <a:r>
              <a:rPr lang="it-IT" dirty="0"/>
              <a:t>: „Kur</a:t>
            </a:r>
            <a:r>
              <a:rPr lang="lt-LT" dirty="0" err="1"/>
              <a:t>ioje</a:t>
            </a:r>
            <a:r>
              <a:rPr lang="lt-LT" dirty="0"/>
              <a:t> savo kūno dalyje</a:t>
            </a:r>
            <a:r>
              <a:rPr lang="it-IT" dirty="0"/>
              <a:t> jauti emocijas?</a:t>
            </a:r>
            <a:endParaRPr lang="lt-LT" dirty="0"/>
          </a:p>
          <a:p>
            <a:pPr marL="1223963" indent="-514350">
              <a:buFont typeface="+mj-lt"/>
              <a:buAutoNum type="arabicPeriod"/>
            </a:pPr>
            <a:r>
              <a:rPr lang="lt-LT" dirty="0"/>
              <a:t>Mokinys  kiekvienai iš išvardytų emocijų pasirenka skirtingą spalvą – ir pažymi ant kūno užduoties lape.</a:t>
            </a:r>
          </a:p>
          <a:p>
            <a:pPr marL="1223963" indent="-514350">
              <a:buFont typeface="+mj-lt"/>
              <a:buAutoNum type="arabicPeriod"/>
            </a:pPr>
            <a:r>
              <a:rPr lang="lt-LT" dirty="0"/>
              <a:t>Naudokite klausimus, esančius antrajame užduoties lape, kad pradėtumėte diskusiją</a:t>
            </a:r>
          </a:p>
          <a:p>
            <a:pPr marL="1223963" indent="-514350">
              <a:buFont typeface="+mj-lt"/>
              <a:buAutoNum type="arabicPeriod"/>
            </a:pPr>
            <a:r>
              <a:rPr lang="lt-LT" dirty="0"/>
              <a:t>Susikeiskite vaidmenis ir pakartokite 2-4 punktus</a:t>
            </a:r>
            <a:endParaRPr lang="en-GB" dirty="0"/>
          </a:p>
        </p:txBody>
      </p:sp>
      <p:pic>
        <p:nvPicPr>
          <p:cNvPr id="5" name="Picture 4">
            <a:extLst>
              <a:ext uri="{FF2B5EF4-FFF2-40B4-BE49-F238E27FC236}">
                <a16:creationId xmlns:a16="http://schemas.microsoft.com/office/drawing/2014/main" id="{6F02419D-BEAA-4C14-A57B-0638D2E03535}"/>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1825625"/>
            <a:ext cx="719455" cy="719455"/>
          </a:xfrm>
          <a:prstGeom prst="rect">
            <a:avLst/>
          </a:prstGeom>
        </p:spPr>
      </p:pic>
    </p:spTree>
    <p:extLst>
      <p:ext uri="{BB962C8B-B14F-4D97-AF65-F5344CB8AC3E}">
        <p14:creationId xmlns:p14="http://schemas.microsoft.com/office/powerpoint/2010/main" val="6230439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Emocijų reguliavimo įgūdžiai</a:t>
            </a:r>
            <a:endParaRPr lang="en-GB" dirty="0"/>
          </a:p>
        </p:txBody>
      </p:sp>
      <p:sp>
        <p:nvSpPr>
          <p:cNvPr id="3" name="Content Placeholder 2"/>
          <p:cNvSpPr>
            <a:spLocks noGrp="1"/>
          </p:cNvSpPr>
          <p:nvPr>
            <p:ph idx="1"/>
          </p:nvPr>
        </p:nvSpPr>
        <p:spPr>
          <a:xfrm>
            <a:off x="838200" y="1825625"/>
            <a:ext cx="10515600" cy="4678414"/>
          </a:xfrm>
        </p:spPr>
        <p:txBody>
          <a:bodyPr>
            <a:normAutofit/>
          </a:bodyPr>
          <a:lstStyle/>
          <a:p>
            <a:pPr marL="709613" indent="0">
              <a:buNone/>
            </a:pPr>
            <a:r>
              <a:rPr lang="lt-LT" sz="2600" b="1" dirty="0">
                <a:solidFill>
                  <a:srgbClr val="76B4A6"/>
                </a:solidFill>
              </a:rPr>
              <a:t>Vaidmenų žaidimas: </a:t>
            </a:r>
            <a:r>
              <a:rPr lang="lt-LT" sz="2600" b="1" dirty="0">
                <a:solidFill>
                  <a:schemeClr val="tx1"/>
                </a:solidFill>
              </a:rPr>
              <a:t>emocijų valdymas</a:t>
            </a:r>
            <a:endParaRPr lang="en-GB" sz="1200" dirty="0">
              <a:solidFill>
                <a:schemeClr val="tx1"/>
              </a:solidFill>
            </a:endParaRPr>
          </a:p>
          <a:p>
            <a:pPr marL="709613" indent="0">
              <a:buNone/>
            </a:pPr>
            <a:r>
              <a:rPr lang="lt-LT" sz="2600" i="1" u="sng" dirty="0"/>
              <a:t>Dirbkite poroje. </a:t>
            </a:r>
            <a:r>
              <a:rPr lang="lt-LT" sz="2600" dirty="0"/>
              <a:t>Nuspręskite kas bus mentorius, o kas mokinys. </a:t>
            </a:r>
          </a:p>
          <a:p>
            <a:pPr marL="1166813" indent="-457200"/>
            <a:r>
              <a:rPr lang="lt-LT" sz="2600" dirty="0"/>
              <a:t>Mentorius turi įsivaizduoti situaciją, kad jam buvo labai bloga diena, jis turėjo daug problemų darbe ir kad jo mokinys ateina į pokalbį dėl darbo.</a:t>
            </a:r>
          </a:p>
          <a:p>
            <a:pPr marL="1166813" indent="-457200"/>
            <a:r>
              <a:rPr lang="lt-LT" sz="2600" dirty="0"/>
              <a:t>Pasipraktikuokite darbo pokalbį.</a:t>
            </a:r>
          </a:p>
          <a:p>
            <a:pPr marL="1166813" indent="-457200"/>
            <a:r>
              <a:rPr lang="lt-LT" sz="2600" dirty="0"/>
              <a:t>Mentorius turėtų būti nemandagus ir užduoti per daug klausimų.</a:t>
            </a:r>
          </a:p>
          <a:p>
            <a:pPr marL="1166813" indent="-457200"/>
            <a:r>
              <a:rPr lang="lt-LT" sz="2600" dirty="0"/>
              <a:t>Mokinys turėtų stengtis kontroliuoti savo emocijas ir pernelyg nesinervinti atsakinėdamas.</a:t>
            </a:r>
            <a:endParaRPr lang="en-GB" b="1" dirty="0">
              <a:solidFill>
                <a:srgbClr val="76B4A6"/>
              </a:solidFill>
            </a:endParaRPr>
          </a:p>
          <a:p>
            <a:pPr marL="0" indent="0">
              <a:spcAft>
                <a:spcPts val="1200"/>
              </a:spcAft>
              <a:buNone/>
            </a:pPr>
            <a:endParaRPr lang="en-GB" b="1" dirty="0">
              <a:solidFill>
                <a:srgbClr val="76B4A6"/>
              </a:solidFill>
            </a:endParaRPr>
          </a:p>
          <a:p>
            <a:pPr marL="0" indent="0">
              <a:spcAft>
                <a:spcPts val="1200"/>
              </a:spcAft>
              <a:buNone/>
            </a:pPr>
            <a:endParaRPr lang="en-GB" altLang="en-US" dirty="0"/>
          </a:p>
        </p:txBody>
      </p:sp>
      <p:pic>
        <p:nvPicPr>
          <p:cNvPr id="4" name="Picture 3">
            <a:extLst>
              <a:ext uri="{FF2B5EF4-FFF2-40B4-BE49-F238E27FC236}">
                <a16:creationId xmlns:a16="http://schemas.microsoft.com/office/drawing/2014/main" id="{E5DAD227-1AC3-4EED-91AD-B8E706207F0B}"/>
              </a:ext>
            </a:extLst>
          </p:cNvPr>
          <p:cNvPicPr>
            <a:picLocks noChangeAspect="1"/>
          </p:cNvPicPr>
          <p:nvPr/>
        </p:nvPicPr>
        <p:blipFill>
          <a:blip r:embed="rId3" cstate="print">
            <a:duotone>
              <a:prstClr val="black"/>
              <a:srgbClr val="EBBC30">
                <a:tint val="45000"/>
                <a:satMod val="400000"/>
              </a:srgbClr>
            </a:duotone>
            <a:extLst>
              <a:ext uri="{BEBA8EAE-BF5A-486C-A8C5-ECC9F3942E4B}">
                <a14:imgProps xmlns:a14="http://schemas.microsoft.com/office/drawing/2010/main">
                  <a14:imgLayer r:embed="rId4">
                    <a14:imgEffect>
                      <a14:sharpenSoften amount="100000"/>
                    </a14:imgEffect>
                    <a14:imgEffect>
                      <a14:colorTemperature colorTemp="47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838200" y="1825625"/>
            <a:ext cx="719455" cy="719455"/>
          </a:xfrm>
          <a:prstGeom prst="rect">
            <a:avLst/>
          </a:prstGeom>
          <a:noFill/>
          <a:ln>
            <a:noFill/>
          </a:ln>
        </p:spPr>
      </p:pic>
    </p:spTree>
    <p:extLst>
      <p:ext uri="{BB962C8B-B14F-4D97-AF65-F5344CB8AC3E}">
        <p14:creationId xmlns:p14="http://schemas.microsoft.com/office/powerpoint/2010/main" val="252828735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Atsparumas</a:t>
            </a:r>
            <a:endParaRPr lang="en-GB" dirty="0"/>
          </a:p>
        </p:txBody>
      </p:sp>
      <p:sp>
        <p:nvSpPr>
          <p:cNvPr id="3" name="Content Placeholder 2">
            <a:extLst>
              <a:ext uri="{FF2B5EF4-FFF2-40B4-BE49-F238E27FC236}">
                <a16:creationId xmlns:a16="http://schemas.microsoft.com/office/drawing/2014/main" id="{8A26BE35-75F9-4C78-AF4B-0C29C9D09A3B}"/>
              </a:ext>
            </a:extLst>
          </p:cNvPr>
          <p:cNvSpPr>
            <a:spLocks noGrp="1"/>
          </p:cNvSpPr>
          <p:nvPr>
            <p:ph idx="1"/>
          </p:nvPr>
        </p:nvSpPr>
        <p:spPr>
          <a:xfrm>
            <a:off x="838200" y="1690687"/>
            <a:ext cx="10515600" cy="2037248"/>
          </a:xfrm>
        </p:spPr>
        <p:txBody>
          <a:bodyPr>
            <a:noAutofit/>
          </a:bodyPr>
          <a:lstStyle/>
          <a:p>
            <a:pPr marL="0" indent="0">
              <a:buNone/>
            </a:pPr>
            <a:r>
              <a:rPr lang="lt-LT" sz="2600" b="1" dirty="0">
                <a:solidFill>
                  <a:srgbClr val="76B4A6"/>
                </a:solidFill>
              </a:rPr>
              <a:t>Atsparumo svarba</a:t>
            </a:r>
            <a:endParaRPr lang="en-GB" sz="2600" b="1" dirty="0">
              <a:solidFill>
                <a:srgbClr val="76B4A6"/>
              </a:solidFill>
            </a:endParaRPr>
          </a:p>
          <a:p>
            <a:pPr marL="0" indent="0">
              <a:buNone/>
            </a:pPr>
            <a:r>
              <a:rPr lang="lt-LT" sz="2600" dirty="0">
                <a:solidFill>
                  <a:srgbClr val="202124"/>
                </a:solidFill>
                <a:ea typeface="Arial Unicode MS"/>
                <a:cs typeface="Arial Unicode MS"/>
              </a:rPr>
              <a:t>Atsparumas yra svarbus, nes jis suteikia žmonėms jėgų, reikalingų sunkumams įveikti.</a:t>
            </a:r>
          </a:p>
          <a:p>
            <a:pPr marL="0" indent="0">
              <a:buNone/>
            </a:pPr>
            <a:r>
              <a:rPr lang="en-GB" sz="2600" b="1" dirty="0">
                <a:solidFill>
                  <a:srgbClr val="76B4A6"/>
                </a:solidFill>
              </a:rPr>
              <a:t>Kaip </a:t>
            </a:r>
            <a:r>
              <a:rPr lang="en-GB" sz="2600" b="1" dirty="0" err="1">
                <a:solidFill>
                  <a:srgbClr val="76B4A6"/>
                </a:solidFill>
              </a:rPr>
              <a:t>padidinti</a:t>
            </a:r>
            <a:r>
              <a:rPr lang="en-GB" sz="2600" b="1" dirty="0">
                <a:solidFill>
                  <a:srgbClr val="76B4A6"/>
                </a:solidFill>
              </a:rPr>
              <a:t> </a:t>
            </a:r>
            <a:r>
              <a:rPr lang="en-GB" sz="2600" b="1" dirty="0" err="1">
                <a:solidFill>
                  <a:srgbClr val="76B4A6"/>
                </a:solidFill>
              </a:rPr>
              <a:t>atsparumą</a:t>
            </a:r>
            <a:r>
              <a:rPr lang="en-GB" sz="2600" b="1" dirty="0">
                <a:solidFill>
                  <a:srgbClr val="76B4A6"/>
                </a:solidFill>
              </a:rPr>
              <a:t>:</a:t>
            </a:r>
            <a:endParaRPr lang="en-GB" sz="2600" dirty="0">
              <a:ea typeface="Calibri" panose="020F0502020204030204" pitchFamily="34"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8A26BE35-75F9-4C78-AF4B-0C29C9D09A3B}"/>
              </a:ext>
            </a:extLst>
          </p:cNvPr>
          <p:cNvSpPr txBox="1">
            <a:spLocks/>
          </p:cNvSpPr>
          <p:nvPr/>
        </p:nvSpPr>
        <p:spPr>
          <a:xfrm>
            <a:off x="838200" y="3656061"/>
            <a:ext cx="10515600" cy="2314090"/>
          </a:xfrm>
          <a:prstGeom prst="rect">
            <a:avLst/>
          </a:prstGeom>
        </p:spPr>
        <p:txBody>
          <a:bodyPr vert="horz" lIns="91440" tIns="45720" rIns="91440" bIns="45720" numCol="2" rtlCol="0">
            <a:noAutofit/>
          </a:bodyPr>
          <a:lstStyle>
            <a:lvl1pPr marL="228600" indent="-228600" algn="l" defTabSz="914400" rtl="0" eaLnBrk="1" latinLnBrk="0" hangingPunct="1">
              <a:lnSpc>
                <a:spcPct val="100000"/>
              </a:lnSpc>
              <a:spcBef>
                <a:spcPts val="800"/>
              </a:spcBef>
              <a:buClr>
                <a:srgbClr val="76B4A6"/>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800"/>
              </a:spcBef>
              <a:buClr>
                <a:srgbClr val="76B4A6"/>
              </a:buClr>
              <a:buSzPct val="70000"/>
              <a:buFont typeface="Courier New" panose="02070309020205020404" pitchFamily="49" charset="0"/>
              <a:buChar char="o"/>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Clr>
                <a:srgbClr val="76B4A6"/>
              </a:buClr>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800"/>
              </a:spcBef>
              <a:buClr>
                <a:srgbClr val="76B4A6"/>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7000"/>
              </a:lnSpc>
              <a:buFont typeface="Symbol" panose="05050102010706020507" pitchFamily="18" charset="2"/>
              <a:buChar char=""/>
            </a:pPr>
            <a:r>
              <a:rPr lang="lt-LT" sz="2600" dirty="0">
                <a:latin typeface="Calibri" panose="020F0502020204030204" pitchFamily="34" charset="0"/>
                <a:ea typeface="Calibri" panose="020F0502020204030204" pitchFamily="34" charset="0"/>
                <a:cs typeface="Calibri" panose="020F0502020204030204" pitchFamily="34" charset="0"/>
              </a:rPr>
              <a:t>Vizualizuokite savo sėkmę</a:t>
            </a:r>
          </a:p>
          <a:p>
            <a:pPr marL="342900" indent="-342900" algn="just">
              <a:lnSpc>
                <a:spcPct val="107000"/>
              </a:lnSpc>
              <a:buFont typeface="Symbol" panose="05050102010706020507" pitchFamily="18" charset="2"/>
              <a:buChar char=""/>
            </a:pPr>
            <a:r>
              <a:rPr lang="lt-LT" sz="2600" dirty="0">
                <a:latin typeface="Calibri" panose="020F0502020204030204" pitchFamily="34" charset="0"/>
                <a:ea typeface="Calibri" panose="020F0502020204030204" pitchFamily="34" charset="0"/>
                <a:cs typeface="Calibri" panose="020F0502020204030204" pitchFamily="34" charset="0"/>
              </a:rPr>
              <a:t>Labiau pasitikėkite savimi</a:t>
            </a:r>
            <a:endParaRPr lang="en-GB" sz="2600" dirty="0">
              <a:latin typeface="Calibri" panose="020F0502020204030204" pitchFamily="34" charset="0"/>
              <a:ea typeface="Calibri" panose="020F0502020204030204" pitchFamily="34" charset="0"/>
              <a:cs typeface="Calibri" panose="020F0502020204030204" pitchFamily="34" charset="0"/>
            </a:endParaRPr>
          </a:p>
          <a:p>
            <a:pPr marL="342900" indent="-342900" algn="just">
              <a:lnSpc>
                <a:spcPct val="107000"/>
              </a:lnSpc>
              <a:buFont typeface="Symbol" panose="05050102010706020507" pitchFamily="18" charset="2"/>
              <a:buChar char=""/>
            </a:pPr>
            <a:r>
              <a:rPr lang="lt-LT" sz="2600" dirty="0">
                <a:latin typeface="Calibri" panose="020F0502020204030204" pitchFamily="34" charset="0"/>
                <a:ea typeface="Calibri" panose="020F0502020204030204" pitchFamily="34" charset="0"/>
                <a:cs typeface="Calibri" panose="020F0502020204030204" pitchFamily="34" charset="0"/>
              </a:rPr>
              <a:t>Valdykite savo emocijas</a:t>
            </a:r>
            <a:endParaRPr lang="en-GB" sz="2600" dirty="0">
              <a:latin typeface="Calibri" panose="020F0502020204030204" pitchFamily="34" charset="0"/>
              <a:ea typeface="Calibri" panose="020F0502020204030204" pitchFamily="34" charset="0"/>
              <a:cs typeface="Calibri" panose="020F0502020204030204" pitchFamily="34" charset="0"/>
            </a:endParaRPr>
          </a:p>
          <a:p>
            <a:pPr marL="342900" indent="-342900" algn="just">
              <a:lnSpc>
                <a:spcPct val="107000"/>
              </a:lnSpc>
              <a:buFont typeface="Symbol" panose="05050102010706020507" pitchFamily="18" charset="2"/>
              <a:buChar char=""/>
            </a:pPr>
            <a:r>
              <a:rPr lang="lt-LT" sz="2600" dirty="0">
                <a:latin typeface="Calibri" panose="020F0502020204030204" pitchFamily="34" charset="0"/>
                <a:ea typeface="Calibri" panose="020F0502020204030204" pitchFamily="34" charset="0"/>
                <a:cs typeface="Calibri" panose="020F0502020204030204" pitchFamily="34" charset="0"/>
              </a:rPr>
              <a:t>Būkite optimistu</a:t>
            </a:r>
            <a:endParaRPr lang="en-GB" sz="2600" dirty="0">
              <a:latin typeface="Calibri" panose="020F0502020204030204" pitchFamily="34" charset="0"/>
              <a:ea typeface="Calibri" panose="020F0502020204030204" pitchFamily="34" charset="0"/>
              <a:cs typeface="Calibri" panose="020F0502020204030204" pitchFamily="34" charset="0"/>
            </a:endParaRPr>
          </a:p>
          <a:p>
            <a:pPr marL="342900" indent="-342900" algn="just">
              <a:lnSpc>
                <a:spcPct val="107000"/>
              </a:lnSpc>
              <a:buFont typeface="Symbol" panose="05050102010706020507" pitchFamily="18" charset="2"/>
              <a:buChar char=""/>
            </a:pPr>
            <a:r>
              <a:rPr lang="lt-LT" sz="2600" dirty="0">
                <a:latin typeface="Calibri" panose="020F0502020204030204" pitchFamily="34" charset="0"/>
                <a:ea typeface="Calibri" panose="020F0502020204030204" pitchFamily="34" charset="0"/>
                <a:cs typeface="Calibri" panose="020F0502020204030204" pitchFamily="34" charset="0"/>
              </a:rPr>
              <a:t>Valdykite stresą</a:t>
            </a:r>
            <a:endParaRPr lang="en-GB" sz="2600" dirty="0">
              <a:latin typeface="Calibri" panose="020F0502020204030204" pitchFamily="34" charset="0"/>
              <a:ea typeface="Calibri" panose="020F0502020204030204" pitchFamily="34" charset="0"/>
              <a:cs typeface="Calibri" panose="020F0502020204030204" pitchFamily="34" charset="0"/>
            </a:endParaRPr>
          </a:p>
          <a:p>
            <a:pPr marL="342900" indent="-342900" algn="just">
              <a:lnSpc>
                <a:spcPct val="107000"/>
              </a:lnSpc>
              <a:buFont typeface="Symbol" panose="05050102010706020507" pitchFamily="18" charset="2"/>
              <a:buChar char=""/>
            </a:pPr>
            <a:r>
              <a:rPr lang="lt-LT" sz="2600" dirty="0">
                <a:latin typeface="Calibri" panose="020F0502020204030204" pitchFamily="34" charset="0"/>
                <a:ea typeface="Calibri" panose="020F0502020204030204" pitchFamily="34" charset="0"/>
                <a:cs typeface="Calibri" panose="020F0502020204030204" pitchFamily="34" charset="0"/>
              </a:rPr>
              <a:t>Lengviau priimkite sprendimus</a:t>
            </a:r>
            <a:endParaRPr lang="en-GB" sz="2600" dirty="0">
              <a:latin typeface="Calibri" panose="020F0502020204030204" pitchFamily="34" charset="0"/>
              <a:ea typeface="Calibri" panose="020F0502020204030204" pitchFamily="34" charset="0"/>
              <a:cs typeface="Calibri" panose="020F0502020204030204" pitchFamily="34" charset="0"/>
            </a:endParaRPr>
          </a:p>
          <a:p>
            <a:pPr marL="342900" indent="-342900" algn="just">
              <a:lnSpc>
                <a:spcPct val="107000"/>
              </a:lnSpc>
              <a:buFont typeface="Symbol" panose="05050102010706020507" pitchFamily="18" charset="2"/>
              <a:buChar char=""/>
            </a:pPr>
            <a:r>
              <a:rPr lang="lt-LT" sz="2600" dirty="0">
                <a:latin typeface="Calibri" panose="020F0502020204030204" pitchFamily="34" charset="0"/>
                <a:ea typeface="Calibri" panose="020F0502020204030204" pitchFamily="34" charset="0"/>
                <a:cs typeface="Calibri" panose="020F0502020204030204" pitchFamily="34" charset="0"/>
              </a:rPr>
              <a:t>Paprašykite pagalbos</a:t>
            </a:r>
            <a:endParaRPr lang="en-GB" sz="2600" dirty="0">
              <a:latin typeface="Calibri" panose="020F0502020204030204" pitchFamily="34" charset="0"/>
              <a:ea typeface="Calibri" panose="020F0502020204030204" pitchFamily="34" charset="0"/>
              <a:cs typeface="Calibri" panose="020F0502020204030204" pitchFamily="34" charset="0"/>
            </a:endParaRPr>
          </a:p>
          <a:p>
            <a:pPr marL="342900" indent="-342900" algn="just">
              <a:lnSpc>
                <a:spcPct val="107000"/>
              </a:lnSpc>
              <a:buFont typeface="Symbol" panose="05050102010706020507" pitchFamily="18" charset="2"/>
              <a:buChar char=""/>
            </a:pPr>
            <a:r>
              <a:rPr lang="lt-LT" sz="2600" dirty="0">
                <a:latin typeface="Calibri" panose="020F0502020204030204" pitchFamily="34" charset="0"/>
                <a:ea typeface="Calibri" panose="020F0502020204030204" pitchFamily="34" charset="0"/>
                <a:cs typeface="Calibri" panose="020F0502020204030204" pitchFamily="34" charset="0"/>
              </a:rPr>
              <a:t>Išspręskite visus nesutarimus</a:t>
            </a:r>
            <a:endParaRPr lang="en-GB" sz="2600" dirty="0">
              <a:latin typeface="Calibri" panose="020F0502020204030204" pitchFamily="34" charset="0"/>
              <a:ea typeface="Calibri" panose="020F0502020204030204" pitchFamily="34" charset="0"/>
              <a:cs typeface="Calibri" panose="020F0502020204030204" pitchFamily="34" charset="0"/>
            </a:endParaRPr>
          </a:p>
          <a:p>
            <a:pPr marL="342900" indent="-342900" algn="just">
              <a:lnSpc>
                <a:spcPct val="107000"/>
              </a:lnSpc>
              <a:spcAft>
                <a:spcPts val="800"/>
              </a:spcAft>
              <a:buFont typeface="Symbol" panose="05050102010706020507" pitchFamily="18" charset="2"/>
              <a:buChar char=""/>
            </a:pPr>
            <a:r>
              <a:rPr lang="lt-LT" sz="2600" dirty="0">
                <a:latin typeface="Calibri" panose="020F0502020204030204" pitchFamily="34" charset="0"/>
                <a:ea typeface="Calibri" panose="020F0502020204030204" pitchFamily="34" charset="0"/>
                <a:cs typeface="Calibri" panose="020F0502020204030204" pitchFamily="34" charset="0"/>
              </a:rPr>
              <a:t>Būkite savimi</a:t>
            </a:r>
            <a:endParaRPr lang="en-GB" sz="26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4232407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11200"/>
            <a:r>
              <a:rPr lang="lt-LT" dirty="0"/>
              <a:t>Atsparumas</a:t>
            </a:r>
            <a:endParaRPr lang="en-GB" dirty="0"/>
          </a:p>
        </p:txBody>
      </p:sp>
      <p:sp>
        <p:nvSpPr>
          <p:cNvPr id="3" name="Content Placeholder 2"/>
          <p:cNvSpPr>
            <a:spLocks noGrp="1"/>
          </p:cNvSpPr>
          <p:nvPr>
            <p:ph idx="1"/>
          </p:nvPr>
        </p:nvSpPr>
        <p:spPr>
          <a:xfrm>
            <a:off x="838200" y="1914113"/>
            <a:ext cx="10515600" cy="4351338"/>
          </a:xfrm>
        </p:spPr>
        <p:txBody>
          <a:bodyPr>
            <a:normAutofit fontScale="92500" lnSpcReduction="20000"/>
          </a:bodyPr>
          <a:lstStyle/>
          <a:p>
            <a:pPr marL="709613" indent="0">
              <a:buNone/>
            </a:pPr>
            <a:r>
              <a:rPr lang="lt-LT" b="1" dirty="0">
                <a:solidFill>
                  <a:srgbClr val="76B4A6"/>
                </a:solidFill>
              </a:rPr>
              <a:t>Užduotis</a:t>
            </a:r>
            <a:r>
              <a:rPr lang="en-GB" b="1" dirty="0">
                <a:solidFill>
                  <a:srgbClr val="76B4A6"/>
                </a:solidFill>
              </a:rPr>
              <a:t>: </a:t>
            </a:r>
            <a:r>
              <a:rPr lang="lt-LT" b="1" dirty="0"/>
              <a:t>Atsparumo testas</a:t>
            </a:r>
          </a:p>
          <a:p>
            <a:pPr marL="709613" indent="0">
              <a:buNone/>
            </a:pPr>
            <a:endParaRPr lang="en-GB" altLang="en-US" b="1" dirty="0"/>
          </a:p>
          <a:p>
            <a:pPr marL="709613" indent="0">
              <a:buNone/>
            </a:pPr>
            <a:r>
              <a:rPr lang="lt-LT" dirty="0"/>
              <a:t>Atsparumas yra procesas prisitaikant prie sunkių išgyvenimų ir neigiamos patirties gyvenime, sako filosofijos daktaras Al </a:t>
            </a:r>
            <a:r>
              <a:rPr lang="lt-LT" dirty="0" err="1"/>
              <a:t>Siebert</a:t>
            </a:r>
            <a:r>
              <a:rPr lang="lt-LT" dirty="0"/>
              <a:t> Atsparumo centro </a:t>
            </a:r>
            <a:r>
              <a:rPr lang="lt-LT" dirty="0" err="1"/>
              <a:t>Portlande</a:t>
            </a:r>
            <a:r>
              <a:rPr lang="lt-LT" dirty="0"/>
              <a:t> įkūrėjas.</a:t>
            </a:r>
          </a:p>
          <a:p>
            <a:pPr marL="709613" indent="0">
              <a:buNone/>
            </a:pPr>
            <a:endParaRPr lang="en-GB" dirty="0"/>
          </a:p>
          <a:p>
            <a:pPr marL="709613" indent="0">
              <a:buNone/>
            </a:pPr>
            <a:r>
              <a:rPr lang="lt-LT" u="sng" dirty="0"/>
              <a:t>Dirbkite poroje</a:t>
            </a:r>
            <a:r>
              <a:rPr lang="lt-LT" dirty="0"/>
              <a:t>.</a:t>
            </a:r>
            <a:r>
              <a:rPr lang="en-GB" dirty="0"/>
              <a:t> </a:t>
            </a:r>
            <a:r>
              <a:rPr lang="lt-LT" dirty="0"/>
              <a:t>Naudokite užduoties lapą </a:t>
            </a:r>
            <a:r>
              <a:rPr lang="en-GB" b="1" i="1" dirty="0"/>
              <a:t>8. </a:t>
            </a:r>
            <a:r>
              <a:rPr lang="lt-LT" b="1" i="1" dirty="0"/>
              <a:t>Atsparumo testas</a:t>
            </a:r>
            <a:endParaRPr lang="en-GB" dirty="0"/>
          </a:p>
          <a:p>
            <a:pPr marL="1166813" indent="-457200"/>
            <a:r>
              <a:rPr lang="lt-LT" dirty="0"/>
              <a:t>Užpildyti atsparumo testą.</a:t>
            </a:r>
          </a:p>
          <a:p>
            <a:pPr marL="1166813" indent="-457200"/>
            <a:r>
              <a:rPr lang="lt-LT" dirty="0"/>
              <a:t>Suskaičiuokite balus, kad gautumėte rezultatą.</a:t>
            </a:r>
            <a:endParaRPr lang="en-GB" dirty="0"/>
          </a:p>
          <a:p>
            <a:pPr marL="1166813" indent="-457200"/>
            <a:r>
              <a:rPr lang="lt-LT" dirty="0"/>
              <a:t>Padiskutuokite apie rezultatus.</a:t>
            </a:r>
            <a:endParaRPr lang="en-GB" dirty="0"/>
          </a:p>
          <a:p>
            <a:pPr marL="0" indent="0">
              <a:buNone/>
            </a:pPr>
            <a:endParaRPr lang="en-GB" dirty="0"/>
          </a:p>
        </p:txBody>
      </p:sp>
      <p:pic>
        <p:nvPicPr>
          <p:cNvPr id="5" name="Picture 4">
            <a:extLst>
              <a:ext uri="{FF2B5EF4-FFF2-40B4-BE49-F238E27FC236}">
                <a16:creationId xmlns:a16="http://schemas.microsoft.com/office/drawing/2014/main" id="{6F02419D-BEAA-4C14-A57B-0638D2E03535}"/>
              </a:ext>
            </a:extLst>
          </p:cNvPr>
          <p:cNvPicPr>
            <a:picLocks noChangeAspect="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1825625"/>
            <a:ext cx="719455" cy="719455"/>
          </a:xfrm>
          <a:prstGeom prst="rect">
            <a:avLst/>
          </a:prstGeom>
        </p:spPr>
      </p:pic>
    </p:spTree>
    <p:extLst>
      <p:ext uri="{BB962C8B-B14F-4D97-AF65-F5344CB8AC3E}">
        <p14:creationId xmlns:p14="http://schemas.microsoft.com/office/powerpoint/2010/main" val="2944187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22313"/>
            <a:r>
              <a:rPr lang="en-GB" dirty="0"/>
              <a:t>10</a:t>
            </a:r>
            <a:r>
              <a:rPr lang="lt-LT" dirty="0"/>
              <a:t> skyrius</a:t>
            </a:r>
            <a:r>
              <a:rPr lang="en-GB" dirty="0"/>
              <a:t>: </a:t>
            </a:r>
            <a:r>
              <a:rPr lang="pt-BR" dirty="0"/>
              <a:t>Derybos, tarpininkavimas ir konfliktų sprendimas</a:t>
            </a:r>
            <a:endParaRPr lang="en-GB" dirty="0"/>
          </a:p>
        </p:txBody>
      </p:sp>
      <p:sp>
        <p:nvSpPr>
          <p:cNvPr id="3" name="Text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737894350"/>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5510</Words>
  <Application>Microsoft Office PowerPoint</Application>
  <PresentationFormat>Widescreen</PresentationFormat>
  <Paragraphs>694</Paragraphs>
  <Slides>112</Slides>
  <Notes>81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112</vt:i4>
      </vt:variant>
    </vt:vector>
  </HeadingPairs>
  <TitlesOfParts>
    <vt:vector size="122" baseType="lpstr">
      <vt:lpstr>Calibri</vt:lpstr>
      <vt:lpstr>Century Gothic</vt:lpstr>
      <vt:lpstr>Arimo</vt:lpstr>
      <vt:lpstr>Courier New</vt:lpstr>
      <vt:lpstr>Symbol</vt:lpstr>
      <vt:lpstr>Arial Unicode MS</vt:lpstr>
      <vt:lpstr>Arial</vt:lpstr>
      <vt:lpstr>Noto Sans Symbols</vt:lpstr>
      <vt:lpstr>Wingdings</vt:lpstr>
      <vt:lpstr>Office Theme</vt:lpstr>
      <vt:lpstr>Modulis Nr. 2: Pasiruošimas ir praktika</vt:lpstr>
      <vt:lpstr>PowerPoint Presentation</vt:lpstr>
      <vt:lpstr>Įvadas</vt:lpstr>
      <vt:lpstr>Įvadas</vt:lpstr>
      <vt:lpstr>Įvadas</vt:lpstr>
      <vt:lpstr>PowerPoint Presentation</vt:lpstr>
      <vt:lpstr>1 skyrius: Mentorystės principai siekiant karjeros ir įsidarbinimo</vt:lpstr>
      <vt:lpstr>Tikslai</vt:lpstr>
      <vt:lpstr>1 pamoka: Bendrieji mentorystės principai</vt:lpstr>
      <vt:lpstr>Kokie yra mentorystės principai?</vt:lpstr>
      <vt:lpstr>1 principas: Dialogas</vt:lpstr>
      <vt:lpstr>Veiksmas – struktūrinis dialogas</vt:lpstr>
      <vt:lpstr>2 principas: Pasitikėjimas, konfidencialumas, abipusė pagarba ir jautrumas</vt:lpstr>
      <vt:lpstr>VEIKSMAS – Mentorystės procesas</vt:lpstr>
      <vt:lpstr>Mentorystės proceso užduočių lapai</vt:lpstr>
      <vt:lpstr>3 principas: Pagrindinės taisyklės</vt:lpstr>
      <vt:lpstr>4 principas: Patarimai ir palaikymas</vt:lpstr>
      <vt:lpstr>5 principas: Pagalba ir atsakomybė</vt:lpstr>
      <vt:lpstr>6 principas: Nauda</vt:lpstr>
      <vt:lpstr>7 principas: Pagalbiniai ištekliai</vt:lpstr>
      <vt:lpstr>      Pagalbinių išteklių pavyzdžiai</vt:lpstr>
      <vt:lpstr>2 skyrius: Mentoriaus pasiruošimas</vt:lpstr>
      <vt:lpstr>Tikslai</vt:lpstr>
      <vt:lpstr>Buvau ten, dariau tai</vt:lpstr>
      <vt:lpstr>1 pamoka – Mentoriaus mąstysena</vt:lpstr>
      <vt:lpstr>2 pamoka - Mentorystės įgūdžiai</vt:lpstr>
      <vt:lpstr>1. Įsitraukimas</vt:lpstr>
      <vt:lpstr>Užduotis – Palengva</vt:lpstr>
      <vt:lpstr>2. Aktyvus klausymasis</vt:lpstr>
      <vt:lpstr>3. Savimonė</vt:lpstr>
      <vt:lpstr>Užduotis – Savimonės klausimai</vt:lpstr>
      <vt:lpstr>4. Koučingas</vt:lpstr>
      <vt:lpstr>Užduotis – Tiriamieji klausimai</vt:lpstr>
      <vt:lpstr>3 skyrius: Pasitikėjimo ugdymas</vt:lpstr>
      <vt:lpstr>Tikslai</vt:lpstr>
      <vt:lpstr>1 pamoka – Pasitikėjimą didinantys veiksniai</vt:lpstr>
      <vt:lpstr>2 pamoka – Pozityvus vidinis pokalbis su savimi </vt:lpstr>
      <vt:lpstr>Užduotis – Įtampos sumažinimas</vt:lpstr>
      <vt:lpstr>Gerumas</vt:lpstr>
      <vt:lpstr>Situacijų įsivaizdavimas</vt:lpstr>
      <vt:lpstr>Atsiribojimas</vt:lpstr>
      <vt:lpstr>4 skyrius: Komunikacijos procesai</vt:lpstr>
      <vt:lpstr>Tikslai ir rezultatai</vt:lpstr>
      <vt:lpstr>Turinys</vt:lpstr>
      <vt:lpstr>   1P - Bendravimas kaip socialinė konstrukcija</vt:lpstr>
      <vt:lpstr>Socialiniu konstruktyvumu pagrįstas bendravimas</vt:lpstr>
      <vt:lpstr>PowerPoint Presentation</vt:lpstr>
      <vt:lpstr>Kas kuria mūsų tikrovę</vt:lpstr>
      <vt:lpstr>Tai, į ką sutelkiame dėmesį, tampa mūsų realybe</vt:lpstr>
      <vt:lpstr>Mūsų realybė</vt:lpstr>
      <vt:lpstr>Pasyvaus elgesio suvokimas</vt:lpstr>
      <vt:lpstr>Pasyvios sąveikos</vt:lpstr>
      <vt:lpstr>Pasyvios sąveikos</vt:lpstr>
      <vt:lpstr>Konstruktyvus elgesys mentorystės santykiuose</vt:lpstr>
      <vt:lpstr>2P - Verbalinis ir neverbalinis bendravimas</vt:lpstr>
      <vt:lpstr>Verbalinis ir neverbalinis bendravimas</vt:lpstr>
      <vt:lpstr>Kūno kalba</vt:lpstr>
      <vt:lpstr>Verbalinis ir neverbalinis bendravimas</vt:lpstr>
      <vt:lpstr>Neverbalinis elgesys</vt:lpstr>
      <vt:lpstr>3P - Aktyvus klausymas</vt:lpstr>
      <vt:lpstr>Aktyvus klausymas</vt:lpstr>
      <vt:lpstr>Aktyvus klausymas</vt:lpstr>
      <vt:lpstr>4P – Efektyvus bendravimas</vt:lpstr>
      <vt:lpstr>5 skyrius: Mentorystės aplinka</vt:lpstr>
      <vt:lpstr>Tikslai ir turinys</vt:lpstr>
      <vt:lpstr>Fizinė aplinka</vt:lpstr>
      <vt:lpstr>Fizinė aplinka</vt:lpstr>
      <vt:lpstr>Fizinė aplinka</vt:lpstr>
      <vt:lpstr>Covid įtaka susitikimams</vt:lpstr>
      <vt:lpstr>Emocinė aplinka</vt:lpstr>
      <vt:lpstr>Emocinė aplinka</vt:lpstr>
      <vt:lpstr>6 skyrius: Mentoriaus ir mokinio parinkimas</vt:lpstr>
      <vt:lpstr>Įvadas</vt:lpstr>
      <vt:lpstr>Santykių pradžia</vt:lpstr>
      <vt:lpstr>PowerPoint Presentation</vt:lpstr>
      <vt:lpstr>PowerPoint Presentation</vt:lpstr>
      <vt:lpstr>PowerPoint Presentation</vt:lpstr>
      <vt:lpstr>PowerPoint Presentation</vt:lpstr>
      <vt:lpstr>7 skyrius: Vaidmenys ir pareigos</vt:lpstr>
      <vt:lpstr>Įvadas</vt:lpstr>
      <vt:lpstr>Supratimas apie vaidmenis ir pareigas</vt:lpstr>
      <vt:lpstr>Susitarimas dėl vaidmenų ir pareigų </vt:lpstr>
      <vt:lpstr>8 skyrius: Pozityvūs mentorystės santykiai</vt:lpstr>
      <vt:lpstr>Įvadas</vt:lpstr>
      <vt:lpstr>Efektyvaus mentoriaus elgesys</vt:lpstr>
      <vt:lpstr>Pozityvių mentorystės santykių ypatybės</vt:lpstr>
      <vt:lpstr>Pozityvių mentorystės santykių ypatybės</vt:lpstr>
      <vt:lpstr>Pozityvių mentorystės santykių ypatybės</vt:lpstr>
      <vt:lpstr>PowerPoint Presentation</vt:lpstr>
      <vt:lpstr>PowerPoint Presentation</vt:lpstr>
      <vt:lpstr>PowerPoint Presentation</vt:lpstr>
      <vt:lpstr>9 skyrius: Emocijų reguliavimas</vt:lpstr>
      <vt:lpstr>Įvadas</vt:lpstr>
      <vt:lpstr>Emocijų reguliavimo įgūdžiai</vt:lpstr>
      <vt:lpstr>Emocijų reguliavimo įgūdžiai</vt:lpstr>
      <vt:lpstr>Emocijų reguliavimo įgūdžiai</vt:lpstr>
      <vt:lpstr>Atsparumas</vt:lpstr>
      <vt:lpstr>Atsparumas</vt:lpstr>
      <vt:lpstr>10 skyrius: Derybos, tarpininkavimas ir konfliktų sprendimas</vt:lpstr>
      <vt:lpstr>Įvadas</vt:lpstr>
      <vt:lpstr>Konfliktų sprendimas – įvadas</vt:lpstr>
      <vt:lpstr>Konfliktų sprendimas – užduotys</vt:lpstr>
      <vt:lpstr>Konfliktų sprendimas – užduotys</vt:lpstr>
      <vt:lpstr>Konfliktų sprendimas – užduotys</vt:lpstr>
      <vt:lpstr>Konfliktų sprendimas – užduotys</vt:lpstr>
      <vt:lpstr>11 skyrius: Efektyvių santykių kūrimas ir pažinčių rato plėtimas</vt:lpstr>
      <vt:lpstr>Įvadas</vt:lpstr>
      <vt:lpstr>Esminiai aspektai plečiant pažinčių ratą</vt:lpstr>
      <vt:lpstr>Esminiai aspektai plečiant pažinčių ratą</vt:lpstr>
      <vt:lpstr>Esminiai aspektai plečiant pažinčių ratą</vt:lpstr>
      <vt:lpstr>Pažinčių plėtimas – užduotys</vt:lpstr>
      <vt:lpstr>Pažinčių plėtimas – užduotys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 Preparation and practice of the mentoring programme</dc:title>
  <dc:creator>Jackie Rawling</dc:creator>
  <cp:lastModifiedBy>admin</cp:lastModifiedBy>
  <cp:revision>107</cp:revision>
  <dcterms:created xsi:type="dcterms:W3CDTF">2021-10-04T08:12:02Z</dcterms:created>
  <dcterms:modified xsi:type="dcterms:W3CDTF">2022-08-28T10:58:40Z</dcterms:modified>
</cp:coreProperties>
</file>