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0"/>
  </p:notesMasterIdLst>
  <p:sldIdLst>
    <p:sldId id="256" r:id="rId2"/>
    <p:sldId id="257" r:id="rId3"/>
    <p:sldId id="259" r:id="rId4"/>
    <p:sldId id="351" r:id="rId5"/>
    <p:sldId id="321" r:id="rId6"/>
    <p:sldId id="354" r:id="rId7"/>
    <p:sldId id="352" r:id="rId8"/>
    <p:sldId id="353" r:id="rId9"/>
    <p:sldId id="325" r:id="rId10"/>
    <p:sldId id="326" r:id="rId11"/>
    <p:sldId id="327" r:id="rId12"/>
    <p:sldId id="328" r:id="rId13"/>
    <p:sldId id="329" r:id="rId14"/>
    <p:sldId id="330" r:id="rId15"/>
    <p:sldId id="331" r:id="rId16"/>
    <p:sldId id="332" r:id="rId17"/>
    <p:sldId id="333" r:id="rId18"/>
    <p:sldId id="334" r:id="rId19"/>
  </p:sldIdLst>
  <p:sldSz cx="12192000" cy="6858000"/>
  <p:notesSz cx="9928225" cy="6797675"/>
  <p:embeddedFontLst>
    <p:embeddedFont>
      <p:font typeface="Calibri" panose="020F0502020204030204" pitchFamily="34" charset="0"/>
      <p:regular r:id="rId21"/>
      <p:bold r:id="rId22"/>
      <p:italic r:id="rId23"/>
      <p:boldItalic r:id="rId24"/>
    </p:embeddedFont>
    <p:embeddedFont>
      <p:font typeface="Roboto" panose="02000000000000000000" pitchFamily="2"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2" roundtripDataSignature="AMtx7miJv43yM1YE/eoR94K1ztHO/5RlA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ckie Rawling" initials="JR" lastIdx="1" clrIdx="0">
    <p:extLst>
      <p:ext uri="{19B8F6BF-5375-455C-9EA6-DF929625EA0E}">
        <p15:presenceInfo xmlns:p15="http://schemas.microsoft.com/office/powerpoint/2012/main" userId="Jackie Rawli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6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E3FD34-A909-47DB-B579-2F14E243C634}" v="237" dt="2022-04-29T11:59:59.763"/>
    <p1510:client id="{FF848A4C-0F90-4105-B5C3-FE3DAE3B5EE7}" v="28" dt="2022-05-15T13:35:52.7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77" y="4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117"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fntdata"/><Relationship Id="rId112"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11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11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14" Type="http://schemas.openxmlformats.org/officeDocument/2006/relationships/presProps" Target="presProps.xml"/><Relationship Id="rId11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113" Type="http://schemas.openxmlformats.org/officeDocument/2006/relationships/commentAuthors" Target="commentAuthors.xml"/><Relationship Id="rId118"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Högnadóttir" userId="EQaX+3RQTH2aJ5mmzT4/Ms/bd/OnbiiQrMzXbs7ONlI=" providerId="None" clId="Web-{FF848A4C-0F90-4105-B5C3-FE3DAE3B5EE7}"/>
    <pc:docChg chg="addSld delSld modSld">
      <pc:chgData name="Anna Högnadóttir" userId="EQaX+3RQTH2aJ5mmzT4/Ms/bd/OnbiiQrMzXbs7ONlI=" providerId="None" clId="Web-{FF848A4C-0F90-4105-B5C3-FE3DAE3B5EE7}" dt="2022-05-15T13:35:52.771" v="24"/>
      <pc:docMkLst>
        <pc:docMk/>
      </pc:docMkLst>
      <pc:sldChg chg="modSp">
        <pc:chgData name="Anna Högnadóttir" userId="EQaX+3RQTH2aJ5mmzT4/Ms/bd/OnbiiQrMzXbs7ONlI=" providerId="None" clId="Web-{FF848A4C-0F90-4105-B5C3-FE3DAE3B5EE7}" dt="2022-05-15T13:34:35.176" v="23" actId="20577"/>
        <pc:sldMkLst>
          <pc:docMk/>
          <pc:sldMk cId="0" sldId="314"/>
        </pc:sldMkLst>
        <pc:spChg chg="mod">
          <ac:chgData name="Anna Högnadóttir" userId="EQaX+3RQTH2aJ5mmzT4/Ms/bd/OnbiiQrMzXbs7ONlI=" providerId="None" clId="Web-{FF848A4C-0F90-4105-B5C3-FE3DAE3B5EE7}" dt="2022-05-15T13:34:35.176" v="23" actId="20577"/>
          <ac:spMkLst>
            <pc:docMk/>
            <pc:sldMk cId="0" sldId="314"/>
            <ac:spMk id="612" creationId="{00000000-0000-0000-0000-000000000000}"/>
          </ac:spMkLst>
        </pc:spChg>
      </pc:sldChg>
      <pc:sldChg chg="modSp">
        <pc:chgData name="Anna Högnadóttir" userId="EQaX+3RQTH2aJ5mmzT4/Ms/bd/OnbiiQrMzXbs7ONlI=" providerId="None" clId="Web-{FF848A4C-0F90-4105-B5C3-FE3DAE3B5EE7}" dt="2022-05-15T13:33:45.237" v="9" actId="20577"/>
        <pc:sldMkLst>
          <pc:docMk/>
          <pc:sldMk cId="0" sldId="318"/>
        </pc:sldMkLst>
        <pc:spChg chg="mod">
          <ac:chgData name="Anna Högnadóttir" userId="EQaX+3RQTH2aJ5mmzT4/Ms/bd/OnbiiQrMzXbs7ONlI=" providerId="None" clId="Web-{FF848A4C-0F90-4105-B5C3-FE3DAE3B5EE7}" dt="2022-05-15T13:33:45.237" v="9" actId="20577"/>
          <ac:spMkLst>
            <pc:docMk/>
            <pc:sldMk cId="0" sldId="318"/>
            <ac:spMk id="639" creationId="{00000000-0000-0000-0000-000000000000}"/>
          </ac:spMkLst>
        </pc:spChg>
      </pc:sldChg>
      <pc:sldChg chg="delSp new del">
        <pc:chgData name="Anna Högnadóttir" userId="EQaX+3RQTH2aJ5mmzT4/Ms/bd/OnbiiQrMzXbs7ONlI=" providerId="None" clId="Web-{FF848A4C-0F90-4105-B5C3-FE3DAE3B5EE7}" dt="2022-05-15T13:35:52.771" v="24"/>
        <pc:sldMkLst>
          <pc:docMk/>
          <pc:sldMk cId="3507382946" sldId="340"/>
        </pc:sldMkLst>
        <pc:spChg chg="del">
          <ac:chgData name="Anna Högnadóttir" userId="EQaX+3RQTH2aJ5mmzT4/Ms/bd/OnbiiQrMzXbs7ONlI=" providerId="None" clId="Web-{FF848A4C-0F90-4105-B5C3-FE3DAE3B5EE7}" dt="2022-05-15T13:32:45.158" v="2"/>
          <ac:spMkLst>
            <pc:docMk/>
            <pc:sldMk cId="3507382946" sldId="340"/>
            <ac:spMk id="2" creationId="{143926CF-4DAB-E367-FFAD-521AF176743F}"/>
          </ac:spMkLst>
        </pc:spChg>
        <pc:spChg chg="del">
          <ac:chgData name="Anna Högnadóttir" userId="EQaX+3RQTH2aJ5mmzT4/Ms/bd/OnbiiQrMzXbs7ONlI=" providerId="None" clId="Web-{FF848A4C-0F90-4105-B5C3-FE3DAE3B5EE7}" dt="2022-05-15T13:32:39.033" v="1"/>
          <ac:spMkLst>
            <pc:docMk/>
            <pc:sldMk cId="3507382946" sldId="340"/>
            <ac:spMk id="3" creationId="{E2C03976-877A-F7C8-5DFD-F27AC35DFA9B}"/>
          </ac:spMkLst>
        </pc:spChg>
      </pc:sldChg>
      <pc:sldChg chg="modSp add replId">
        <pc:chgData name="Anna Högnadóttir" userId="EQaX+3RQTH2aJ5mmzT4/Ms/bd/OnbiiQrMzXbs7ONlI=" providerId="None" clId="Web-{FF848A4C-0F90-4105-B5C3-FE3DAE3B5EE7}" dt="2022-05-15T13:33:07.299" v="7" actId="20577"/>
        <pc:sldMkLst>
          <pc:docMk/>
          <pc:sldMk cId="1380839269" sldId="341"/>
        </pc:sldMkLst>
        <pc:spChg chg="mod">
          <ac:chgData name="Anna Högnadóttir" userId="EQaX+3RQTH2aJ5mmzT4/Ms/bd/OnbiiQrMzXbs7ONlI=" providerId="None" clId="Web-{FF848A4C-0F90-4105-B5C3-FE3DAE3B5EE7}" dt="2022-05-15T13:33:07.299" v="7" actId="20577"/>
          <ac:spMkLst>
            <pc:docMk/>
            <pc:sldMk cId="1380839269" sldId="341"/>
            <ac:spMk id="187" creationId="{00000000-0000-0000-0000-000000000000}"/>
          </ac:spMkLst>
        </pc:spChg>
      </pc:sldChg>
    </pc:docChg>
  </pc:docChgLst>
  <pc:docChgLst>
    <pc:chgData name="Anna Högnadóttir" userId="EQaX+3RQTH2aJ5mmzT4/Ms/bd/OnbiiQrMzXbs7ONlI=" providerId="None" clId="Web-{FAE3FD34-A909-47DB-B579-2F14E243C634}"/>
    <pc:docChg chg="addSld delSld modSld sldOrd">
      <pc:chgData name="Anna Högnadóttir" userId="EQaX+3RQTH2aJ5mmzT4/Ms/bd/OnbiiQrMzXbs7ONlI=" providerId="None" clId="Web-{FAE3FD34-A909-47DB-B579-2F14E243C634}" dt="2022-04-29T11:59:59.763" v="211" actId="20577"/>
      <pc:docMkLst>
        <pc:docMk/>
      </pc:docMkLst>
      <pc:sldChg chg="addSp delSp modSp">
        <pc:chgData name="Anna Högnadóttir" userId="EQaX+3RQTH2aJ5mmzT4/Ms/bd/OnbiiQrMzXbs7ONlI=" providerId="None" clId="Web-{FAE3FD34-A909-47DB-B579-2F14E243C634}" dt="2022-04-29T10:19:06.905" v="22" actId="1076"/>
        <pc:sldMkLst>
          <pc:docMk/>
          <pc:sldMk cId="0" sldId="293"/>
        </pc:sldMkLst>
        <pc:spChg chg="add del mod">
          <ac:chgData name="Anna Högnadóttir" userId="EQaX+3RQTH2aJ5mmzT4/Ms/bd/OnbiiQrMzXbs7ONlI=" providerId="None" clId="Web-{FAE3FD34-A909-47DB-B579-2F14E243C634}" dt="2022-04-29T10:17:31.465" v="9"/>
          <ac:spMkLst>
            <pc:docMk/>
            <pc:sldMk cId="0" sldId="293"/>
            <ac:spMk id="3" creationId="{2D423CB9-1F3A-7CF9-DC90-4D04532AD069}"/>
          </ac:spMkLst>
        </pc:spChg>
        <pc:spChg chg="del mod">
          <ac:chgData name="Anna Högnadóttir" userId="EQaX+3RQTH2aJ5mmzT4/Ms/bd/OnbiiQrMzXbs7ONlI=" providerId="None" clId="Web-{FAE3FD34-A909-47DB-B579-2F14E243C634}" dt="2022-04-29T10:17:00.714" v="5"/>
          <ac:spMkLst>
            <pc:docMk/>
            <pc:sldMk cId="0" sldId="293"/>
            <ac:spMk id="447" creationId="{00000000-0000-0000-0000-000000000000}"/>
          </ac:spMkLst>
        </pc:spChg>
        <pc:picChg chg="mod">
          <ac:chgData name="Anna Högnadóttir" userId="EQaX+3RQTH2aJ5mmzT4/Ms/bd/OnbiiQrMzXbs7ONlI=" providerId="None" clId="Web-{FAE3FD34-A909-47DB-B579-2F14E243C634}" dt="2022-04-29T10:19:06.905" v="22" actId="1076"/>
          <ac:picMkLst>
            <pc:docMk/>
            <pc:sldMk cId="0" sldId="293"/>
            <ac:picMk id="448" creationId="{00000000-0000-0000-0000-000000000000}"/>
          </ac:picMkLst>
        </pc:picChg>
      </pc:sldChg>
      <pc:sldChg chg="modSp">
        <pc:chgData name="Anna Högnadóttir" userId="EQaX+3RQTH2aJ5mmzT4/Ms/bd/OnbiiQrMzXbs7ONlI=" providerId="None" clId="Web-{FAE3FD34-A909-47DB-B579-2F14E243C634}" dt="2022-04-29T10:15:44.306" v="1" actId="20577"/>
        <pc:sldMkLst>
          <pc:docMk/>
          <pc:sldMk cId="0" sldId="294"/>
        </pc:sldMkLst>
        <pc:spChg chg="mod">
          <ac:chgData name="Anna Högnadóttir" userId="EQaX+3RQTH2aJ5mmzT4/Ms/bd/OnbiiQrMzXbs7ONlI=" providerId="None" clId="Web-{FAE3FD34-A909-47DB-B579-2F14E243C634}" dt="2022-04-29T10:15:44.306" v="1" actId="20577"/>
          <ac:spMkLst>
            <pc:docMk/>
            <pc:sldMk cId="0" sldId="294"/>
            <ac:spMk id="454" creationId="{00000000-0000-0000-0000-000000000000}"/>
          </ac:spMkLst>
        </pc:spChg>
      </pc:sldChg>
      <pc:sldChg chg="modSp">
        <pc:chgData name="Anna Högnadóttir" userId="EQaX+3RQTH2aJ5mmzT4/Ms/bd/OnbiiQrMzXbs7ONlI=" providerId="None" clId="Web-{FAE3FD34-A909-47DB-B579-2F14E243C634}" dt="2022-04-29T10:30:02.062" v="27" actId="20577"/>
        <pc:sldMkLst>
          <pc:docMk/>
          <pc:sldMk cId="0" sldId="298"/>
        </pc:sldMkLst>
        <pc:spChg chg="mod">
          <ac:chgData name="Anna Högnadóttir" userId="EQaX+3RQTH2aJ5mmzT4/Ms/bd/OnbiiQrMzXbs7ONlI=" providerId="None" clId="Web-{FAE3FD34-A909-47DB-B579-2F14E243C634}" dt="2022-04-29T10:30:02.062" v="27" actId="20577"/>
          <ac:spMkLst>
            <pc:docMk/>
            <pc:sldMk cId="0" sldId="298"/>
            <ac:spMk id="501" creationId="{00000000-0000-0000-0000-000000000000}"/>
          </ac:spMkLst>
        </pc:spChg>
      </pc:sldChg>
      <pc:sldChg chg="modSp del">
        <pc:chgData name="Anna Högnadóttir" userId="EQaX+3RQTH2aJ5mmzT4/Ms/bd/OnbiiQrMzXbs7ONlI=" providerId="None" clId="Web-{FAE3FD34-A909-47DB-B579-2F14E243C634}" dt="2022-04-29T10:32:29.644" v="33"/>
        <pc:sldMkLst>
          <pc:docMk/>
          <pc:sldMk cId="0" sldId="299"/>
        </pc:sldMkLst>
        <pc:spChg chg="mod">
          <ac:chgData name="Anna Högnadóttir" userId="EQaX+3RQTH2aJ5mmzT4/Ms/bd/OnbiiQrMzXbs7ONlI=" providerId="None" clId="Web-{FAE3FD34-A909-47DB-B579-2F14E243C634}" dt="2022-04-29T10:30:37.610" v="32" actId="20577"/>
          <ac:spMkLst>
            <pc:docMk/>
            <pc:sldMk cId="0" sldId="299"/>
            <ac:spMk id="508" creationId="{00000000-0000-0000-0000-000000000000}"/>
          </ac:spMkLst>
        </pc:spChg>
      </pc:sldChg>
      <pc:sldChg chg="addSp modSp">
        <pc:chgData name="Anna Högnadóttir" userId="EQaX+3RQTH2aJ5mmzT4/Ms/bd/OnbiiQrMzXbs7ONlI=" providerId="None" clId="Web-{FAE3FD34-A909-47DB-B579-2F14E243C634}" dt="2022-04-29T10:37:23.355" v="53" actId="14100"/>
        <pc:sldMkLst>
          <pc:docMk/>
          <pc:sldMk cId="0" sldId="300"/>
        </pc:sldMkLst>
        <pc:spChg chg="mod">
          <ac:chgData name="Anna Högnadóttir" userId="EQaX+3RQTH2aJ5mmzT4/Ms/bd/OnbiiQrMzXbs7ONlI=" providerId="None" clId="Web-{FAE3FD34-A909-47DB-B579-2F14E243C634}" dt="2022-04-29T10:37:23.355" v="53" actId="14100"/>
          <ac:spMkLst>
            <pc:docMk/>
            <pc:sldMk cId="0" sldId="300"/>
            <ac:spMk id="515" creationId="{00000000-0000-0000-0000-000000000000}"/>
          </ac:spMkLst>
        </pc:spChg>
        <pc:picChg chg="add mod">
          <ac:chgData name="Anna Högnadóttir" userId="EQaX+3RQTH2aJ5mmzT4/Ms/bd/OnbiiQrMzXbs7ONlI=" providerId="None" clId="Web-{FAE3FD34-A909-47DB-B579-2F14E243C634}" dt="2022-04-29T10:35:29.836" v="51" actId="1076"/>
          <ac:picMkLst>
            <pc:docMk/>
            <pc:sldMk cId="0" sldId="300"/>
            <ac:picMk id="2" creationId="{714FA756-EBC0-0A56-10A2-04ABDADDDA98}"/>
          </ac:picMkLst>
        </pc:picChg>
      </pc:sldChg>
      <pc:sldChg chg="addSp delSp modSp">
        <pc:chgData name="Anna Högnadóttir" userId="EQaX+3RQTH2aJ5mmzT4/Ms/bd/OnbiiQrMzXbs7ONlI=" providerId="None" clId="Web-{FAE3FD34-A909-47DB-B579-2F14E243C634}" dt="2022-04-29T11:02:36.909" v="113" actId="14100"/>
        <pc:sldMkLst>
          <pc:docMk/>
          <pc:sldMk cId="0" sldId="301"/>
        </pc:sldMkLst>
        <pc:spChg chg="mod">
          <ac:chgData name="Anna Högnadóttir" userId="EQaX+3RQTH2aJ5mmzT4/Ms/bd/OnbiiQrMzXbs7ONlI=" providerId="None" clId="Web-{FAE3FD34-A909-47DB-B579-2F14E243C634}" dt="2022-04-29T11:02:36.909" v="113" actId="14100"/>
          <ac:spMkLst>
            <pc:docMk/>
            <pc:sldMk cId="0" sldId="301"/>
            <ac:spMk id="522" creationId="{00000000-0000-0000-0000-000000000000}"/>
          </ac:spMkLst>
        </pc:spChg>
        <pc:picChg chg="add del mod">
          <ac:chgData name="Anna Högnadóttir" userId="EQaX+3RQTH2aJ5mmzT4/Ms/bd/OnbiiQrMzXbs7ONlI=" providerId="None" clId="Web-{FAE3FD34-A909-47DB-B579-2F14E243C634}" dt="2022-04-29T10:39:07.654" v="60"/>
          <ac:picMkLst>
            <pc:docMk/>
            <pc:sldMk cId="0" sldId="301"/>
            <ac:picMk id="2" creationId="{3024093B-D176-43C9-D262-DE296A8CF676}"/>
          </ac:picMkLst>
        </pc:picChg>
        <pc:picChg chg="add mod">
          <ac:chgData name="Anna Högnadóttir" userId="EQaX+3RQTH2aJ5mmzT4/Ms/bd/OnbiiQrMzXbs7ONlI=" providerId="None" clId="Web-{FAE3FD34-A909-47DB-B579-2F14E243C634}" dt="2022-04-29T11:02:24.721" v="112" actId="1076"/>
          <ac:picMkLst>
            <pc:docMk/>
            <pc:sldMk cId="0" sldId="301"/>
            <ac:picMk id="3" creationId="{27374495-C701-0026-28C0-F3B2D7DA775B}"/>
          </ac:picMkLst>
        </pc:picChg>
      </pc:sldChg>
      <pc:sldChg chg="modSp">
        <pc:chgData name="Anna Högnadóttir" userId="EQaX+3RQTH2aJ5mmzT4/Ms/bd/OnbiiQrMzXbs7ONlI=" providerId="None" clId="Web-{FAE3FD34-A909-47DB-B579-2F14E243C634}" dt="2022-04-29T11:10:07.233" v="115" actId="1076"/>
        <pc:sldMkLst>
          <pc:docMk/>
          <pc:sldMk cId="0" sldId="302"/>
        </pc:sldMkLst>
        <pc:spChg chg="mod">
          <ac:chgData name="Anna Högnadóttir" userId="EQaX+3RQTH2aJ5mmzT4/Ms/bd/OnbiiQrMzXbs7ONlI=" providerId="None" clId="Web-{FAE3FD34-A909-47DB-B579-2F14E243C634}" dt="2022-04-29T11:10:07.233" v="115" actId="1076"/>
          <ac:spMkLst>
            <pc:docMk/>
            <pc:sldMk cId="0" sldId="302"/>
            <ac:spMk id="529" creationId="{00000000-0000-0000-0000-000000000000}"/>
          </ac:spMkLst>
        </pc:spChg>
      </pc:sldChg>
      <pc:sldChg chg="addSp delSp modSp">
        <pc:chgData name="Anna Högnadóttir" userId="EQaX+3RQTH2aJ5mmzT4/Ms/bd/OnbiiQrMzXbs7ONlI=" providerId="None" clId="Web-{FAE3FD34-A909-47DB-B579-2F14E243C634}" dt="2022-04-29T10:46:08.556" v="84" actId="1076"/>
        <pc:sldMkLst>
          <pc:docMk/>
          <pc:sldMk cId="0" sldId="303"/>
        </pc:sldMkLst>
        <pc:spChg chg="add del mod">
          <ac:chgData name="Anna Högnadóttir" userId="EQaX+3RQTH2aJ5mmzT4/Ms/bd/OnbiiQrMzXbs7ONlI=" providerId="None" clId="Web-{FAE3FD34-A909-47DB-B579-2F14E243C634}" dt="2022-04-29T10:45:39.024" v="78"/>
          <ac:spMkLst>
            <pc:docMk/>
            <pc:sldMk cId="0" sldId="303"/>
            <ac:spMk id="4" creationId="{CAAB346B-EFC4-E51C-CE20-4491C3AEE147}"/>
          </ac:spMkLst>
        </pc:spChg>
        <pc:spChg chg="add del mod">
          <ac:chgData name="Anna Högnadóttir" userId="EQaX+3RQTH2aJ5mmzT4/Ms/bd/OnbiiQrMzXbs7ONlI=" providerId="None" clId="Web-{FAE3FD34-A909-47DB-B579-2F14E243C634}" dt="2022-04-29T10:45:35.180" v="77"/>
          <ac:spMkLst>
            <pc:docMk/>
            <pc:sldMk cId="0" sldId="303"/>
            <ac:spMk id="536" creationId="{00000000-0000-0000-0000-000000000000}"/>
          </ac:spMkLst>
        </pc:spChg>
        <pc:picChg chg="add del mod">
          <ac:chgData name="Anna Högnadóttir" userId="EQaX+3RQTH2aJ5mmzT4/Ms/bd/OnbiiQrMzXbs7ONlI=" providerId="None" clId="Web-{FAE3FD34-A909-47DB-B579-2F14E243C634}" dt="2022-04-29T10:42:39.113" v="73"/>
          <ac:picMkLst>
            <pc:docMk/>
            <pc:sldMk cId="0" sldId="303"/>
            <ac:picMk id="2" creationId="{7EA1BC49-F0EE-0A94-F383-4ABDC8A401D4}"/>
          </ac:picMkLst>
        </pc:picChg>
        <pc:picChg chg="add mod">
          <ac:chgData name="Anna Högnadóttir" userId="EQaX+3RQTH2aJ5mmzT4/Ms/bd/OnbiiQrMzXbs7ONlI=" providerId="None" clId="Web-{FAE3FD34-A909-47DB-B579-2F14E243C634}" dt="2022-04-29T10:46:08.556" v="84" actId="1076"/>
          <ac:picMkLst>
            <pc:docMk/>
            <pc:sldMk cId="0" sldId="303"/>
            <ac:picMk id="5" creationId="{5C31FD4A-D7A8-D2A0-165D-B86E8C559BD4}"/>
          </ac:picMkLst>
        </pc:picChg>
      </pc:sldChg>
      <pc:sldChg chg="del">
        <pc:chgData name="Anna Högnadóttir" userId="EQaX+3RQTH2aJ5mmzT4/Ms/bd/OnbiiQrMzXbs7ONlI=" providerId="None" clId="Web-{FAE3FD34-A909-47DB-B579-2F14E243C634}" dt="2022-04-29T11:28:33.402" v="159"/>
        <pc:sldMkLst>
          <pc:docMk/>
          <pc:sldMk cId="0" sldId="305"/>
        </pc:sldMkLst>
      </pc:sldChg>
      <pc:sldChg chg="ord">
        <pc:chgData name="Anna Högnadóttir" userId="EQaX+3RQTH2aJ5mmzT4/Ms/bd/OnbiiQrMzXbs7ONlI=" providerId="None" clId="Web-{FAE3FD34-A909-47DB-B579-2F14E243C634}" dt="2022-04-29T11:29:00.137" v="160"/>
        <pc:sldMkLst>
          <pc:docMk/>
          <pc:sldMk cId="0" sldId="306"/>
        </pc:sldMkLst>
      </pc:sldChg>
      <pc:sldChg chg="addSp modSp">
        <pc:chgData name="Anna Högnadóttir" userId="EQaX+3RQTH2aJ5mmzT4/Ms/bd/OnbiiQrMzXbs7ONlI=" providerId="None" clId="Web-{FAE3FD34-A909-47DB-B579-2F14E243C634}" dt="2022-04-29T11:26:41.087" v="152" actId="1076"/>
        <pc:sldMkLst>
          <pc:docMk/>
          <pc:sldMk cId="0" sldId="307"/>
        </pc:sldMkLst>
        <pc:spChg chg="mod">
          <ac:chgData name="Anna Högnadóttir" userId="EQaX+3RQTH2aJ5mmzT4/Ms/bd/OnbiiQrMzXbs7ONlI=" providerId="None" clId="Web-{FAE3FD34-A909-47DB-B579-2F14E243C634}" dt="2022-04-29T11:26:22.321" v="150" actId="14100"/>
          <ac:spMkLst>
            <pc:docMk/>
            <pc:sldMk cId="0" sldId="307"/>
            <ac:spMk id="565" creationId="{00000000-0000-0000-0000-000000000000}"/>
          </ac:spMkLst>
        </pc:spChg>
        <pc:picChg chg="add mod">
          <ac:chgData name="Anna Högnadóttir" userId="EQaX+3RQTH2aJ5mmzT4/Ms/bd/OnbiiQrMzXbs7ONlI=" providerId="None" clId="Web-{FAE3FD34-A909-47DB-B579-2F14E243C634}" dt="2022-04-29T11:26:41.087" v="152" actId="1076"/>
          <ac:picMkLst>
            <pc:docMk/>
            <pc:sldMk cId="0" sldId="307"/>
            <ac:picMk id="2" creationId="{74CCE045-23DA-D381-A943-C4774F8024C1}"/>
          </ac:picMkLst>
        </pc:picChg>
      </pc:sldChg>
      <pc:sldChg chg="addSp delSp modSp">
        <pc:chgData name="Anna Högnadóttir" userId="EQaX+3RQTH2aJ5mmzT4/Ms/bd/OnbiiQrMzXbs7ONlI=" providerId="None" clId="Web-{FAE3FD34-A909-47DB-B579-2F14E243C634}" dt="2022-04-29T11:48:29.011" v="186"/>
        <pc:sldMkLst>
          <pc:docMk/>
          <pc:sldMk cId="0" sldId="308"/>
        </pc:sldMkLst>
        <pc:spChg chg="add del mod">
          <ac:chgData name="Anna Högnadóttir" userId="EQaX+3RQTH2aJ5mmzT4/Ms/bd/OnbiiQrMzXbs7ONlI=" providerId="None" clId="Web-{FAE3FD34-A909-47DB-B579-2F14E243C634}" dt="2022-04-29T11:48:29.011" v="186"/>
          <ac:spMkLst>
            <pc:docMk/>
            <pc:sldMk cId="0" sldId="308"/>
            <ac:spMk id="3" creationId="{58897E42-6455-5122-3B04-C14FBCFE4C9C}"/>
          </ac:spMkLst>
        </pc:spChg>
        <pc:spChg chg="mod">
          <ac:chgData name="Anna Högnadóttir" userId="EQaX+3RQTH2aJ5mmzT4/Ms/bd/OnbiiQrMzXbs7ONlI=" providerId="None" clId="Web-{FAE3FD34-A909-47DB-B579-2F14E243C634}" dt="2022-04-29T11:26:58.759" v="154" actId="20577"/>
          <ac:spMkLst>
            <pc:docMk/>
            <pc:sldMk cId="0" sldId="308"/>
            <ac:spMk id="571" creationId="{00000000-0000-0000-0000-000000000000}"/>
          </ac:spMkLst>
        </pc:spChg>
        <pc:spChg chg="del mod">
          <ac:chgData name="Anna Högnadóttir" userId="EQaX+3RQTH2aJ5mmzT4/Ms/bd/OnbiiQrMzXbs7ONlI=" providerId="None" clId="Web-{FAE3FD34-A909-47DB-B579-2F14E243C634}" dt="2022-04-29T11:48:13.963" v="184"/>
          <ac:spMkLst>
            <pc:docMk/>
            <pc:sldMk cId="0" sldId="308"/>
            <ac:spMk id="572" creationId="{00000000-0000-0000-0000-000000000000}"/>
          </ac:spMkLst>
        </pc:spChg>
        <pc:picChg chg="add">
          <ac:chgData name="Anna Högnadóttir" userId="EQaX+3RQTH2aJ5mmzT4/Ms/bd/OnbiiQrMzXbs7ONlI=" providerId="None" clId="Web-{FAE3FD34-A909-47DB-B579-2F14E243C634}" dt="2022-04-29T11:48:25.870" v="185"/>
          <ac:picMkLst>
            <pc:docMk/>
            <pc:sldMk cId="0" sldId="308"/>
            <ac:picMk id="4" creationId="{1FB1E604-597C-466B-86C1-A5169D2BA181}"/>
          </ac:picMkLst>
        </pc:picChg>
      </pc:sldChg>
      <pc:sldChg chg="addSp delSp modSp del">
        <pc:chgData name="Anna Högnadóttir" userId="EQaX+3RQTH2aJ5mmzT4/Ms/bd/OnbiiQrMzXbs7ONlI=" providerId="None" clId="Web-{FAE3FD34-A909-47DB-B579-2F14E243C634}" dt="2022-04-29T11:48:34.355" v="187"/>
        <pc:sldMkLst>
          <pc:docMk/>
          <pc:sldMk cId="0" sldId="309"/>
        </pc:sldMkLst>
        <pc:spChg chg="add del mod">
          <ac:chgData name="Anna Högnadóttir" userId="EQaX+3RQTH2aJ5mmzT4/Ms/bd/OnbiiQrMzXbs7ONlI=" providerId="None" clId="Web-{FAE3FD34-A909-47DB-B579-2F14E243C634}" dt="2022-04-29T11:36:38.914" v="162"/>
          <ac:spMkLst>
            <pc:docMk/>
            <pc:sldMk cId="0" sldId="309"/>
            <ac:spMk id="3" creationId="{78D4CC9A-33C1-C241-149E-3D75F3CEA053}"/>
          </ac:spMkLst>
        </pc:spChg>
        <pc:spChg chg="del">
          <ac:chgData name="Anna Högnadóttir" userId="EQaX+3RQTH2aJ5mmzT4/Ms/bd/OnbiiQrMzXbs7ONlI=" providerId="None" clId="Web-{FAE3FD34-A909-47DB-B579-2F14E243C634}" dt="2022-04-29T11:36:35.117" v="161"/>
          <ac:spMkLst>
            <pc:docMk/>
            <pc:sldMk cId="0" sldId="309"/>
            <ac:spMk id="579" creationId="{00000000-0000-0000-0000-000000000000}"/>
          </ac:spMkLst>
        </pc:spChg>
        <pc:picChg chg="add del mod">
          <ac:chgData name="Anna Högnadóttir" userId="EQaX+3RQTH2aJ5mmzT4/Ms/bd/OnbiiQrMzXbs7ONlI=" providerId="None" clId="Web-{FAE3FD34-A909-47DB-B579-2F14E243C634}" dt="2022-04-29T11:38:07.495" v="166"/>
          <ac:picMkLst>
            <pc:docMk/>
            <pc:sldMk cId="0" sldId="309"/>
            <ac:picMk id="4" creationId="{3811D4B9-56AA-A056-24BB-77D944EA5FFF}"/>
          </ac:picMkLst>
        </pc:picChg>
        <pc:picChg chg="add mod">
          <ac:chgData name="Anna Högnadóttir" userId="EQaX+3RQTH2aJ5mmzT4/Ms/bd/OnbiiQrMzXbs7ONlI=" providerId="None" clId="Web-{FAE3FD34-A909-47DB-B579-2F14E243C634}" dt="2022-04-29T11:38:43.277" v="173" actId="1076"/>
          <ac:picMkLst>
            <pc:docMk/>
            <pc:sldMk cId="0" sldId="309"/>
            <ac:picMk id="5" creationId="{5EEEAF38-9BC9-8ADF-0150-A14584B13C2F}"/>
          </ac:picMkLst>
        </pc:picChg>
      </pc:sldChg>
      <pc:sldChg chg="modSp">
        <pc:chgData name="Anna Högnadóttir" userId="EQaX+3RQTH2aJ5mmzT4/Ms/bd/OnbiiQrMzXbs7ONlI=" providerId="None" clId="Web-{FAE3FD34-A909-47DB-B579-2F14E243C634}" dt="2022-04-29T11:51:01.561" v="199" actId="20577"/>
        <pc:sldMkLst>
          <pc:docMk/>
          <pc:sldMk cId="0" sldId="310"/>
        </pc:sldMkLst>
        <pc:spChg chg="mod">
          <ac:chgData name="Anna Högnadóttir" userId="EQaX+3RQTH2aJ5mmzT4/Ms/bd/OnbiiQrMzXbs7ONlI=" providerId="None" clId="Web-{FAE3FD34-A909-47DB-B579-2F14E243C634}" dt="2022-04-29T11:51:01.561" v="199" actId="20577"/>
          <ac:spMkLst>
            <pc:docMk/>
            <pc:sldMk cId="0" sldId="310"/>
            <ac:spMk id="585" creationId="{00000000-0000-0000-0000-000000000000}"/>
          </ac:spMkLst>
        </pc:spChg>
        <pc:spChg chg="mod">
          <ac:chgData name="Anna Högnadóttir" userId="EQaX+3RQTH2aJ5mmzT4/Ms/bd/OnbiiQrMzXbs7ONlI=" providerId="None" clId="Web-{FAE3FD34-A909-47DB-B579-2F14E243C634}" dt="2022-04-29T11:50:24.748" v="193" actId="20577"/>
          <ac:spMkLst>
            <pc:docMk/>
            <pc:sldMk cId="0" sldId="310"/>
            <ac:spMk id="586" creationId="{00000000-0000-0000-0000-000000000000}"/>
          </ac:spMkLst>
        </pc:spChg>
      </pc:sldChg>
      <pc:sldChg chg="modSp">
        <pc:chgData name="Anna Högnadóttir" userId="EQaX+3RQTH2aJ5mmzT4/Ms/bd/OnbiiQrMzXbs7ONlI=" providerId="None" clId="Web-{FAE3FD34-A909-47DB-B579-2F14E243C634}" dt="2022-04-29T11:59:59.763" v="211" actId="20577"/>
        <pc:sldMkLst>
          <pc:docMk/>
          <pc:sldMk cId="0" sldId="312"/>
        </pc:sldMkLst>
        <pc:spChg chg="mod">
          <ac:chgData name="Anna Högnadóttir" userId="EQaX+3RQTH2aJ5mmzT4/Ms/bd/OnbiiQrMzXbs7ONlI=" providerId="None" clId="Web-{FAE3FD34-A909-47DB-B579-2F14E243C634}" dt="2022-04-29T11:59:59.763" v="211" actId="20577"/>
          <ac:spMkLst>
            <pc:docMk/>
            <pc:sldMk cId="0" sldId="312"/>
            <ac:spMk id="600" creationId="{00000000-0000-0000-0000-000000000000}"/>
          </ac:spMkLst>
        </pc:spChg>
      </pc:sldChg>
      <pc:sldChg chg="addSp delSp modSp new">
        <pc:chgData name="Anna Högnadóttir" userId="EQaX+3RQTH2aJ5mmzT4/Ms/bd/OnbiiQrMzXbs7ONlI=" providerId="None" clId="Web-{FAE3FD34-A909-47DB-B579-2F14E243C634}" dt="2022-04-29T10:57:20.432" v="106" actId="1076"/>
        <pc:sldMkLst>
          <pc:docMk/>
          <pc:sldMk cId="1205103277" sldId="336"/>
        </pc:sldMkLst>
        <pc:spChg chg="mod">
          <ac:chgData name="Anna Högnadóttir" userId="EQaX+3RQTH2aJ5mmzT4/Ms/bd/OnbiiQrMzXbs7ONlI=" providerId="None" clId="Web-{FAE3FD34-A909-47DB-B579-2F14E243C634}" dt="2022-04-29T10:50:52.157" v="98" actId="20577"/>
          <ac:spMkLst>
            <pc:docMk/>
            <pc:sldMk cId="1205103277" sldId="336"/>
            <ac:spMk id="2" creationId="{63F8B31F-E7EB-75CF-F587-F5C0A41C64A5}"/>
          </ac:spMkLst>
        </pc:spChg>
        <pc:spChg chg="del">
          <ac:chgData name="Anna Högnadóttir" userId="EQaX+3RQTH2aJ5mmzT4/Ms/bd/OnbiiQrMzXbs7ONlI=" providerId="None" clId="Web-{FAE3FD34-A909-47DB-B579-2F14E243C634}" dt="2022-04-29T10:56:43.322" v="99"/>
          <ac:spMkLst>
            <pc:docMk/>
            <pc:sldMk cId="1205103277" sldId="336"/>
            <ac:spMk id="3" creationId="{03E60BB7-52C0-4757-C5A6-276E62429C2E}"/>
          </ac:spMkLst>
        </pc:spChg>
        <pc:picChg chg="add mod">
          <ac:chgData name="Anna Högnadóttir" userId="EQaX+3RQTH2aJ5mmzT4/Ms/bd/OnbiiQrMzXbs7ONlI=" providerId="None" clId="Web-{FAE3FD34-A909-47DB-B579-2F14E243C634}" dt="2022-04-29T10:57:20.432" v="106" actId="1076"/>
          <ac:picMkLst>
            <pc:docMk/>
            <pc:sldMk cId="1205103277" sldId="336"/>
            <ac:picMk id="4" creationId="{BEA2A5F8-10ED-1F66-165E-81E46BA602C3}"/>
          </ac:picMkLst>
        </pc:picChg>
      </pc:sldChg>
      <pc:sldChg chg="addSp delSp modSp new ord">
        <pc:chgData name="Anna Högnadóttir" userId="EQaX+3RQTH2aJ5mmzT4/Ms/bd/OnbiiQrMzXbs7ONlI=" providerId="None" clId="Web-{FAE3FD34-A909-47DB-B579-2F14E243C634}" dt="2022-04-29T11:18:03.323" v="137" actId="20577"/>
        <pc:sldMkLst>
          <pc:docMk/>
          <pc:sldMk cId="501431983" sldId="337"/>
        </pc:sldMkLst>
        <pc:spChg chg="mod">
          <ac:chgData name="Anna Högnadóttir" userId="EQaX+3RQTH2aJ5mmzT4/Ms/bd/OnbiiQrMzXbs7ONlI=" providerId="None" clId="Web-{FAE3FD34-A909-47DB-B579-2F14E243C634}" dt="2022-04-29T11:18:03.323" v="137" actId="20577"/>
          <ac:spMkLst>
            <pc:docMk/>
            <pc:sldMk cId="501431983" sldId="337"/>
            <ac:spMk id="2" creationId="{808D26FC-D0A7-7C1B-7B60-C1DD40D1B5DD}"/>
          </ac:spMkLst>
        </pc:spChg>
        <pc:spChg chg="del">
          <ac:chgData name="Anna Högnadóttir" userId="EQaX+3RQTH2aJ5mmzT4/Ms/bd/OnbiiQrMzXbs7ONlI=" providerId="None" clId="Web-{FAE3FD34-A909-47DB-B579-2F14E243C634}" dt="2022-04-29T11:15:37.898" v="117"/>
          <ac:spMkLst>
            <pc:docMk/>
            <pc:sldMk cId="501431983" sldId="337"/>
            <ac:spMk id="3" creationId="{57CFC6A4-66B4-698F-5243-4D3521646FA1}"/>
          </ac:spMkLst>
        </pc:spChg>
        <pc:picChg chg="add mod">
          <ac:chgData name="Anna Högnadóttir" userId="EQaX+3RQTH2aJ5mmzT4/Ms/bd/OnbiiQrMzXbs7ONlI=" providerId="None" clId="Web-{FAE3FD34-A909-47DB-B579-2F14E243C634}" dt="2022-04-29T11:16:17.727" v="126" actId="1076"/>
          <ac:picMkLst>
            <pc:docMk/>
            <pc:sldMk cId="501431983" sldId="337"/>
            <ac:picMk id="4" creationId="{3DC0DC40-0427-9466-E64B-FE0088EF801C}"/>
          </ac:picMkLst>
        </pc:picChg>
      </pc:sldChg>
      <pc:sldChg chg="addSp delSp modSp new ord">
        <pc:chgData name="Anna Högnadóttir" userId="EQaX+3RQTH2aJ5mmzT4/Ms/bd/OnbiiQrMzXbs7ONlI=" providerId="None" clId="Web-{FAE3FD34-A909-47DB-B579-2F14E243C634}" dt="2022-04-29T11:47:01.040" v="182" actId="20577"/>
        <pc:sldMkLst>
          <pc:docMk/>
          <pc:sldMk cId="2417449191" sldId="338"/>
        </pc:sldMkLst>
        <pc:spChg chg="mod">
          <ac:chgData name="Anna Högnadóttir" userId="EQaX+3RQTH2aJ5mmzT4/Ms/bd/OnbiiQrMzXbs7ONlI=" providerId="None" clId="Web-{FAE3FD34-A909-47DB-B579-2F14E243C634}" dt="2022-04-29T11:47:01.040" v="182" actId="20577"/>
          <ac:spMkLst>
            <pc:docMk/>
            <pc:sldMk cId="2417449191" sldId="338"/>
            <ac:spMk id="2" creationId="{DF369C15-05AF-55AF-8A7E-B7584E66BC27}"/>
          </ac:spMkLst>
        </pc:spChg>
        <pc:spChg chg="del">
          <ac:chgData name="Anna Högnadóttir" userId="EQaX+3RQTH2aJ5mmzT4/Ms/bd/OnbiiQrMzXbs7ONlI=" providerId="None" clId="Web-{FAE3FD34-A909-47DB-B579-2F14E243C634}" dt="2022-04-29T11:45:26.053" v="176"/>
          <ac:spMkLst>
            <pc:docMk/>
            <pc:sldMk cId="2417449191" sldId="338"/>
            <ac:spMk id="3" creationId="{0B098D3F-CEDA-BB95-0C5C-F4EE03AFF7CF}"/>
          </ac:spMkLst>
        </pc:spChg>
        <pc:picChg chg="add mod">
          <ac:chgData name="Anna Högnadóttir" userId="EQaX+3RQTH2aJ5mmzT4/Ms/bd/OnbiiQrMzXbs7ONlI=" providerId="None" clId="Web-{FAE3FD34-A909-47DB-B579-2F14E243C634}" dt="2022-04-29T11:46:23.836" v="180" actId="1076"/>
          <ac:picMkLst>
            <pc:docMk/>
            <pc:sldMk cId="2417449191" sldId="338"/>
            <ac:picMk id="4" creationId="{D0DAE938-4916-78AE-21ED-51098FF310D2}"/>
          </ac:picMkLst>
        </pc:picChg>
      </pc:sldChg>
      <pc:sldChg chg="addSp delSp modSp new">
        <pc:chgData name="Anna Högnadóttir" userId="EQaX+3RQTH2aJ5mmzT4/Ms/bd/OnbiiQrMzXbs7ONlI=" providerId="None" clId="Web-{FAE3FD34-A909-47DB-B579-2F14E243C634}" dt="2022-04-29T11:56:05.194" v="205" actId="1076"/>
        <pc:sldMkLst>
          <pc:docMk/>
          <pc:sldMk cId="1539725943" sldId="339"/>
        </pc:sldMkLst>
        <pc:spChg chg="mod">
          <ac:chgData name="Anna Högnadóttir" userId="EQaX+3RQTH2aJ5mmzT4/Ms/bd/OnbiiQrMzXbs7ONlI=" providerId="None" clId="Web-{FAE3FD34-A909-47DB-B579-2F14E243C634}" dt="2022-04-29T11:50:12.716" v="191" actId="20577"/>
          <ac:spMkLst>
            <pc:docMk/>
            <pc:sldMk cId="1539725943" sldId="339"/>
            <ac:spMk id="2" creationId="{77C76090-D3DE-5BF9-1EDB-9CAD89E44ECE}"/>
          </ac:spMkLst>
        </pc:spChg>
        <pc:spChg chg="del">
          <ac:chgData name="Anna Högnadóttir" userId="EQaX+3RQTH2aJ5mmzT4/Ms/bd/OnbiiQrMzXbs7ONlI=" providerId="None" clId="Web-{FAE3FD34-A909-47DB-B579-2F14E243C634}" dt="2022-04-29T11:51:17.562" v="201"/>
          <ac:spMkLst>
            <pc:docMk/>
            <pc:sldMk cId="1539725943" sldId="339"/>
            <ac:spMk id="3" creationId="{18A42DA4-97D8-9FE7-A766-B06A88219F0F}"/>
          </ac:spMkLst>
        </pc:spChg>
        <pc:spChg chg="add del mod">
          <ac:chgData name="Anna Högnadóttir" userId="EQaX+3RQTH2aJ5mmzT4/Ms/bd/OnbiiQrMzXbs7ONlI=" providerId="None" clId="Web-{FAE3FD34-A909-47DB-B579-2F14E243C634}" dt="2022-04-29T11:51:14.093" v="200"/>
          <ac:spMkLst>
            <pc:docMk/>
            <pc:sldMk cId="1539725943" sldId="339"/>
            <ac:spMk id="5" creationId="{8C2D991A-A935-395E-B588-0FD3EBF2F2FC}"/>
          </ac:spMkLst>
        </pc:spChg>
        <pc:picChg chg="add mod">
          <ac:chgData name="Anna Högnadóttir" userId="EQaX+3RQTH2aJ5mmzT4/Ms/bd/OnbiiQrMzXbs7ONlI=" providerId="None" clId="Web-{FAE3FD34-A909-47DB-B579-2F14E243C634}" dt="2022-04-29T11:56:05.194" v="205" actId="1076"/>
          <ac:picMkLst>
            <pc:docMk/>
            <pc:sldMk cId="1539725943" sldId="339"/>
            <ac:picMk id="6" creationId="{2B55F978-306A-B0B3-CFB4-46C0A8A4AA8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4302231" cy="341064"/>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623698" y="0"/>
            <a:ext cx="4302231" cy="341064"/>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92823" y="3271381"/>
            <a:ext cx="7942580" cy="267658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6456612"/>
            <a:ext cx="4302231" cy="341063"/>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623698" y="6456612"/>
            <a:ext cx="4302231" cy="34106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25308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1: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3730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2" name="Google Shape;712;p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713" name="Google Shape;713;p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12</a:t>
            </a:fld>
            <a:endParaRPr/>
          </a:p>
        </p:txBody>
      </p:sp>
    </p:spTree>
    <p:extLst>
      <p:ext uri="{BB962C8B-B14F-4D97-AF65-F5344CB8AC3E}">
        <p14:creationId xmlns:p14="http://schemas.microsoft.com/office/powerpoint/2010/main" val="1864038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9" name="Google Shape;719;p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720" name="Google Shape;720;p7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13</a:t>
            </a:fld>
            <a:endParaRPr/>
          </a:p>
        </p:txBody>
      </p:sp>
    </p:spTree>
    <p:extLst>
      <p:ext uri="{BB962C8B-B14F-4D97-AF65-F5344CB8AC3E}">
        <p14:creationId xmlns:p14="http://schemas.microsoft.com/office/powerpoint/2010/main" val="2700739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7" name="Google Shape;727;p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728" name="Google Shape;728;p7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14</a:t>
            </a:fld>
            <a:endParaRPr/>
          </a:p>
        </p:txBody>
      </p:sp>
    </p:spTree>
    <p:extLst>
      <p:ext uri="{BB962C8B-B14F-4D97-AF65-F5344CB8AC3E}">
        <p14:creationId xmlns:p14="http://schemas.microsoft.com/office/powerpoint/2010/main" val="3228405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p7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735" name="Google Shape;735;p7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15</a:t>
            </a:fld>
            <a:endParaRPr/>
          </a:p>
        </p:txBody>
      </p:sp>
    </p:spTree>
    <p:extLst>
      <p:ext uri="{BB962C8B-B14F-4D97-AF65-F5344CB8AC3E}">
        <p14:creationId xmlns:p14="http://schemas.microsoft.com/office/powerpoint/2010/main" val="569870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1" name="Google Shape;741;p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742" name="Google Shape;742;p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16</a:t>
            </a:fld>
            <a:endParaRPr/>
          </a:p>
        </p:txBody>
      </p:sp>
    </p:spTree>
    <p:extLst>
      <p:ext uri="{BB962C8B-B14F-4D97-AF65-F5344CB8AC3E}">
        <p14:creationId xmlns:p14="http://schemas.microsoft.com/office/powerpoint/2010/main" val="715840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9" name="Google Shape;749;p7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750" name="Google Shape;750;p7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17</a:t>
            </a:fld>
            <a:endParaRPr/>
          </a:p>
        </p:txBody>
      </p:sp>
    </p:spTree>
    <p:extLst>
      <p:ext uri="{BB962C8B-B14F-4D97-AF65-F5344CB8AC3E}">
        <p14:creationId xmlns:p14="http://schemas.microsoft.com/office/powerpoint/2010/main" val="17615032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6" name="Google Shape;756;p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757" name="Google Shape;757;p7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18</a:t>
            </a:fld>
            <a:endParaRPr/>
          </a:p>
        </p:txBody>
      </p:sp>
    </p:spTree>
    <p:extLst>
      <p:ext uri="{BB962C8B-B14F-4D97-AF65-F5344CB8AC3E}">
        <p14:creationId xmlns:p14="http://schemas.microsoft.com/office/powerpoint/2010/main" val="2145692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2: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2: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5628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4: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 name="Google Shape;174;p4: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6509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6: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p6: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0477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7" name="Google Shape;657;p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1000"/>
              </a:spcAft>
              <a:buClr>
                <a:schemeClr val="dk1"/>
              </a:buClr>
              <a:buSzPts val="1100"/>
              <a:buFont typeface="Arial"/>
              <a:buNone/>
            </a:pPr>
            <a:endParaRPr/>
          </a:p>
        </p:txBody>
      </p:sp>
      <p:sp>
        <p:nvSpPr>
          <p:cNvPr id="658" name="Google Shape;658;p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a:t>
            </a:fld>
            <a:endParaRPr/>
          </a:p>
        </p:txBody>
      </p:sp>
    </p:spTree>
    <p:extLst>
      <p:ext uri="{BB962C8B-B14F-4D97-AF65-F5344CB8AC3E}">
        <p14:creationId xmlns:p14="http://schemas.microsoft.com/office/powerpoint/2010/main" val="3730836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7" name="Google Shape;657;p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1000"/>
              </a:spcAft>
              <a:buClr>
                <a:schemeClr val="dk1"/>
              </a:buClr>
              <a:buSzPts val="1100"/>
              <a:buFont typeface="Arial"/>
              <a:buNone/>
            </a:pPr>
            <a:endParaRPr dirty="0"/>
          </a:p>
        </p:txBody>
      </p:sp>
      <p:sp>
        <p:nvSpPr>
          <p:cNvPr id="658" name="Google Shape;658;p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a:t>
            </a:fld>
            <a:endParaRPr/>
          </a:p>
        </p:txBody>
      </p:sp>
    </p:spTree>
    <p:extLst>
      <p:ext uri="{BB962C8B-B14F-4D97-AF65-F5344CB8AC3E}">
        <p14:creationId xmlns:p14="http://schemas.microsoft.com/office/powerpoint/2010/main" val="2020231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9" name="Google Shape;689;p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90" name="Google Shape;690;p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9</a:t>
            </a:fld>
            <a:endParaRPr/>
          </a:p>
        </p:txBody>
      </p:sp>
    </p:spTree>
    <p:extLst>
      <p:ext uri="{BB962C8B-B14F-4D97-AF65-F5344CB8AC3E}">
        <p14:creationId xmlns:p14="http://schemas.microsoft.com/office/powerpoint/2010/main" val="1345092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6" name="Google Shape;696;p6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697" name="Google Shape;697;p6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10</a:t>
            </a:fld>
            <a:endParaRPr/>
          </a:p>
        </p:txBody>
      </p:sp>
    </p:spTree>
    <p:extLst>
      <p:ext uri="{BB962C8B-B14F-4D97-AF65-F5344CB8AC3E}">
        <p14:creationId xmlns:p14="http://schemas.microsoft.com/office/powerpoint/2010/main" val="257921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4" name="Google Shape;704;p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50000"/>
              </a:lnSpc>
              <a:spcBef>
                <a:spcPts val="1000"/>
              </a:spcBef>
              <a:spcAft>
                <a:spcPts val="1000"/>
              </a:spcAft>
              <a:buClr>
                <a:schemeClr val="dk1"/>
              </a:buClr>
              <a:buSzPts val="1100"/>
              <a:buFont typeface="Arial"/>
              <a:buNone/>
            </a:pPr>
            <a:endParaRPr/>
          </a:p>
        </p:txBody>
      </p:sp>
      <p:sp>
        <p:nvSpPr>
          <p:cNvPr id="705" name="Google Shape;705;p6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11</a:t>
            </a:fld>
            <a:endParaRPr/>
          </a:p>
        </p:txBody>
      </p:sp>
    </p:spTree>
    <p:extLst>
      <p:ext uri="{BB962C8B-B14F-4D97-AF65-F5344CB8AC3E}">
        <p14:creationId xmlns:p14="http://schemas.microsoft.com/office/powerpoint/2010/main" val="21324133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2.jp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79"/>
          <p:cNvSpPr txBox="1">
            <a:spLocks noGrp="1"/>
          </p:cNvSpPr>
          <p:nvPr>
            <p:ph type="ctrTitle"/>
          </p:nvPr>
        </p:nvSpPr>
        <p:spPr>
          <a:xfrm>
            <a:off x="0" y="1122363"/>
            <a:ext cx="12192000" cy="2387600"/>
          </a:xfrm>
          <a:prstGeom prst="rect">
            <a:avLst/>
          </a:prstGeom>
          <a:solidFill>
            <a:srgbClr val="76B4A6"/>
          </a:solidFill>
          <a:ln>
            <a:noFill/>
          </a:ln>
        </p:spPr>
        <p:txBody>
          <a:bodyPr spcFirstLastPara="1" wrap="square" lIns="91425" tIns="45700" rIns="91425" bIns="45700" anchor="b" anchorCtr="0">
            <a:normAutofit/>
          </a:bodyPr>
          <a:lstStyle>
            <a:lvl1pPr marL="0" lvl="0" indent="0" algn="ctr">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pic>
        <p:nvPicPr>
          <p:cNvPr id="14" name="Google Shape;14;p79"/>
          <p:cNvPicPr preferRelativeResize="0"/>
          <p:nvPr/>
        </p:nvPicPr>
        <p:blipFill rotWithShape="1">
          <a:blip r:embed="rId2">
            <a:alphaModFix/>
          </a:blip>
          <a:srcRect t="77458" r="420"/>
          <a:stretch/>
        </p:blipFill>
        <p:spPr>
          <a:xfrm>
            <a:off x="0" y="4825497"/>
            <a:ext cx="12192000" cy="2032503"/>
          </a:xfrm>
          <a:prstGeom prst="rect">
            <a:avLst/>
          </a:prstGeom>
          <a:noFill/>
          <a:ln>
            <a:noFill/>
          </a:ln>
        </p:spPr>
      </p:pic>
      <p:pic>
        <p:nvPicPr>
          <p:cNvPr id="15" name="Google Shape;15;p79"/>
          <p:cNvPicPr preferRelativeResize="0"/>
          <p:nvPr/>
        </p:nvPicPr>
        <p:blipFill rotWithShape="1">
          <a:blip r:embed="rId3">
            <a:alphaModFix/>
          </a:blip>
          <a:srcRect t="4286"/>
          <a:stretch/>
        </p:blipFill>
        <p:spPr>
          <a:xfrm>
            <a:off x="0" y="0"/>
            <a:ext cx="922867" cy="643470"/>
          </a:xfrm>
          <a:prstGeom prst="rect">
            <a:avLst/>
          </a:prstGeom>
          <a:noFill/>
          <a:ln>
            <a:noFill/>
          </a:ln>
        </p:spPr>
      </p:pic>
      <p:pic>
        <p:nvPicPr>
          <p:cNvPr id="16" name="Google Shape;16;p79"/>
          <p:cNvPicPr preferRelativeResize="0"/>
          <p:nvPr/>
        </p:nvPicPr>
        <p:blipFill rotWithShape="1">
          <a:blip r:embed="rId4">
            <a:alphaModFix/>
          </a:blip>
          <a:srcRect l="26506" t="12375" r="2415" b="11573"/>
          <a:stretch/>
        </p:blipFill>
        <p:spPr>
          <a:xfrm>
            <a:off x="10110305" y="0"/>
            <a:ext cx="2081695" cy="49106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22"/>
        <p:cNvGrpSpPr/>
        <p:nvPr/>
      </p:nvGrpSpPr>
      <p:grpSpPr>
        <a:xfrm>
          <a:off x="0" y="0"/>
          <a:ext cx="0" cy="0"/>
          <a:chOff x="0" y="0"/>
          <a:chExt cx="0" cy="0"/>
        </a:xfrm>
      </p:grpSpPr>
      <p:sp>
        <p:nvSpPr>
          <p:cNvPr id="123" name="Google Shape;123;p88"/>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 name="Google Shape;124;p8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5" name="Google Shape;125;p88"/>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126" name="Google Shape;126;p88"/>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127" name="Google Shape;127;p88"/>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128" name="Google Shape;128;p88"/>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129" name="Google Shape;129;p88"/>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130" name="Google Shape;130;p88"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131" name="Google Shape;131;p88"/>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132" name="Google Shape;132;p88"/>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133" name="Google Shape;133;p88"/>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4"/>
        <p:cNvGrpSpPr/>
        <p:nvPr/>
      </p:nvGrpSpPr>
      <p:grpSpPr>
        <a:xfrm>
          <a:off x="0" y="0"/>
          <a:ext cx="0" cy="0"/>
          <a:chOff x="0" y="0"/>
          <a:chExt cx="0" cy="0"/>
        </a:xfrm>
      </p:grpSpPr>
      <p:sp>
        <p:nvSpPr>
          <p:cNvPr id="135" name="Google Shape;135;p89"/>
          <p:cNvSpPr txBox="1">
            <a:spLocks noGrp="1"/>
          </p:cNvSpPr>
          <p:nvPr>
            <p:ph type="title"/>
          </p:nvPr>
        </p:nvSpPr>
        <p:spPr>
          <a:xfrm rot="5400000">
            <a:off x="7133431" y="1956594"/>
            <a:ext cx="5811838" cy="2628900"/>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8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7" name="Google Shape;137;p89"/>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138" name="Google Shape;138;p89"/>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139" name="Google Shape;139;p89"/>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140" name="Google Shape;140;p89"/>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141" name="Google Shape;141;p89"/>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142" name="Google Shape;142;p89"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143" name="Google Shape;143;p89"/>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144" name="Google Shape;144;p89"/>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145" name="Google Shape;145;p89"/>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
        <p:nvSpPr>
          <p:cNvPr id="18" name="Google Shape;18;p8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8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8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pic>
        <p:nvPicPr>
          <p:cNvPr id="21" name="Google Shape;21;p80"/>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22" name="Google Shape;22;p80"/>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23" name="Google Shape;23;p80"/>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24" name="Google Shape;24;p80"/>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25" name="Google Shape;25;p80"/>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26" name="Google Shape;26;p80"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27" name="Google Shape;27;p80"/>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28" name="Google Shape;28;p80"/>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29" name="Google Shape;29;p80"/>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81"/>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3" name="Google Shape;33;p81"/>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34" name="Google Shape;34;p81"/>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35" name="Google Shape;35;p81"/>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36" name="Google Shape;36;p81"/>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37" name="Google Shape;37;p81"/>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38" name="Google Shape;38;p81"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39" name="Google Shape;39;p81"/>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40" name="Google Shape;40;p81"/>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41" name="Google Shape;41;p81"/>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2"/>
        <p:cNvGrpSpPr/>
        <p:nvPr/>
      </p:nvGrpSpPr>
      <p:grpSpPr>
        <a:xfrm>
          <a:off x="0" y="0"/>
          <a:ext cx="0" cy="0"/>
          <a:chOff x="0" y="0"/>
          <a:chExt cx="0" cy="0"/>
        </a:xfrm>
      </p:grpSpPr>
      <p:sp>
        <p:nvSpPr>
          <p:cNvPr id="43" name="Google Shape;43;p82"/>
          <p:cNvSpPr txBox="1">
            <a:spLocks noGrp="1"/>
          </p:cNvSpPr>
          <p:nvPr>
            <p:ph type="title"/>
          </p:nvPr>
        </p:nvSpPr>
        <p:spPr>
          <a:xfrm>
            <a:off x="0" y="1709738"/>
            <a:ext cx="12192000" cy="2852737"/>
          </a:xfrm>
          <a:prstGeom prst="rect">
            <a:avLst/>
          </a:prstGeom>
          <a:solidFill>
            <a:srgbClr val="76B4A6"/>
          </a:solid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4" name="Google Shape;44;p82"/>
          <p:cNvSpPr txBox="1">
            <a:spLocks noGrp="1"/>
          </p:cNvSpPr>
          <p:nvPr>
            <p:ph type="body" idx="1"/>
          </p:nvPr>
        </p:nvSpPr>
        <p:spPr>
          <a:xfrm>
            <a:off x="0" y="4589463"/>
            <a:ext cx="121920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800"/>
              </a:spcBef>
              <a:spcAft>
                <a:spcPts val="0"/>
              </a:spcAft>
              <a:buSzPts val="2400"/>
              <a:buNone/>
              <a:defRPr sz="2400">
                <a:solidFill>
                  <a:srgbClr val="888888"/>
                </a:solidFill>
              </a:defRPr>
            </a:lvl1pPr>
            <a:lvl2pPr marL="914400" lvl="1" indent="-228600" algn="l">
              <a:lnSpc>
                <a:spcPct val="100000"/>
              </a:lnSpc>
              <a:spcBef>
                <a:spcPts val="800"/>
              </a:spcBef>
              <a:spcAft>
                <a:spcPts val="0"/>
              </a:spcAft>
              <a:buSzPts val="1400"/>
              <a:buNone/>
              <a:defRPr sz="2000">
                <a:solidFill>
                  <a:srgbClr val="888888"/>
                </a:solidFill>
              </a:defRPr>
            </a:lvl2pPr>
            <a:lvl3pPr marL="1371600" lvl="2" indent="-228600" algn="l">
              <a:lnSpc>
                <a:spcPct val="100000"/>
              </a:lnSpc>
              <a:spcBef>
                <a:spcPts val="800"/>
              </a:spcBef>
              <a:spcAft>
                <a:spcPts val="0"/>
              </a:spcAft>
              <a:buSzPts val="1800"/>
              <a:buNone/>
              <a:defRPr sz="1800">
                <a:solidFill>
                  <a:srgbClr val="888888"/>
                </a:solidFill>
              </a:defRPr>
            </a:lvl3pPr>
            <a:lvl4pPr marL="1828800" lvl="3" indent="-228600" algn="l">
              <a:lnSpc>
                <a:spcPct val="100000"/>
              </a:lnSpc>
              <a:spcBef>
                <a:spcPts val="800"/>
              </a:spcBef>
              <a:spcAft>
                <a:spcPts val="0"/>
              </a:spcAft>
              <a:buSzPts val="1600"/>
              <a:buNone/>
              <a:defRPr sz="1600">
                <a:solidFill>
                  <a:srgbClr val="888888"/>
                </a:solidFill>
              </a:defRPr>
            </a:lvl4pPr>
            <a:lvl5pPr marL="2286000" lvl="4" indent="-228600" algn="l">
              <a:lnSpc>
                <a:spcPct val="100000"/>
              </a:lnSpc>
              <a:spcBef>
                <a:spcPts val="8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pic>
        <p:nvPicPr>
          <p:cNvPr id="45" name="Google Shape;45;p82"/>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46" name="Google Shape;46;p82"/>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47" name="Google Shape;47;p82"/>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48" name="Google Shape;48;p82"/>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49" name="Google Shape;49;p82"/>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50" name="Google Shape;50;p82"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51" name="Google Shape;51;p82"/>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52" name="Google Shape;52;p82"/>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53" name="Google Shape;53;p82"/>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4"/>
        <p:cNvGrpSpPr/>
        <p:nvPr/>
      </p:nvGrpSpPr>
      <p:grpSpPr>
        <a:xfrm>
          <a:off x="0" y="0"/>
          <a:ext cx="0" cy="0"/>
          <a:chOff x="0" y="0"/>
          <a:chExt cx="0" cy="0"/>
        </a:xfrm>
      </p:grpSpPr>
      <p:sp>
        <p:nvSpPr>
          <p:cNvPr id="55" name="Google Shape;55;p83"/>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8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8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9" name="Google Shape;59;p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pic>
        <p:nvPicPr>
          <p:cNvPr id="60" name="Google Shape;60;p83"/>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61" name="Google Shape;61;p83"/>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62" name="Google Shape;62;p83"/>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63" name="Google Shape;63;p83"/>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64" name="Google Shape;64;p83"/>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65" name="Google Shape;65;p83"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66" name="Google Shape;66;p83"/>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67" name="Google Shape;67;p83"/>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68" name="Google Shape;68;p83"/>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69"/>
        <p:cNvGrpSpPr/>
        <p:nvPr/>
      </p:nvGrpSpPr>
      <p:grpSpPr>
        <a:xfrm>
          <a:off x="0" y="0"/>
          <a:ext cx="0" cy="0"/>
          <a:chOff x="0" y="0"/>
          <a:chExt cx="0" cy="0"/>
        </a:xfrm>
      </p:grpSpPr>
      <p:sp>
        <p:nvSpPr>
          <p:cNvPr id="70" name="Google Shape;70;p8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800"/>
              </a:spcBef>
              <a:spcAft>
                <a:spcPts val="0"/>
              </a:spcAft>
              <a:buSzPts val="2400"/>
              <a:buNone/>
              <a:defRPr sz="2400" b="1"/>
            </a:lvl1pPr>
            <a:lvl2pPr marL="914400" lvl="1" indent="-228600" algn="l">
              <a:lnSpc>
                <a:spcPct val="100000"/>
              </a:lnSpc>
              <a:spcBef>
                <a:spcPts val="800"/>
              </a:spcBef>
              <a:spcAft>
                <a:spcPts val="0"/>
              </a:spcAft>
              <a:buSzPts val="1400"/>
              <a:buNone/>
              <a:defRPr sz="2000" b="1"/>
            </a:lvl2pPr>
            <a:lvl3pPr marL="1371600" lvl="2" indent="-228600" algn="l">
              <a:lnSpc>
                <a:spcPct val="100000"/>
              </a:lnSpc>
              <a:spcBef>
                <a:spcPts val="800"/>
              </a:spcBef>
              <a:spcAft>
                <a:spcPts val="0"/>
              </a:spcAft>
              <a:buSzPts val="1800"/>
              <a:buNone/>
              <a:defRPr sz="1800" b="1"/>
            </a:lvl3pPr>
            <a:lvl4pPr marL="1828800" lvl="3" indent="-228600" algn="l">
              <a:lnSpc>
                <a:spcPct val="100000"/>
              </a:lnSpc>
              <a:spcBef>
                <a:spcPts val="800"/>
              </a:spcBef>
              <a:spcAft>
                <a:spcPts val="0"/>
              </a:spcAft>
              <a:buSzPts val="1600"/>
              <a:buNone/>
              <a:defRPr sz="1600" b="1"/>
            </a:lvl4pPr>
            <a:lvl5pPr marL="2286000" lvl="4" indent="-228600" algn="l">
              <a:lnSpc>
                <a:spcPct val="100000"/>
              </a:lnSpc>
              <a:spcBef>
                <a:spcPts val="8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1" name="Google Shape;71;p8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8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800"/>
              </a:spcBef>
              <a:spcAft>
                <a:spcPts val="0"/>
              </a:spcAft>
              <a:buSzPts val="2400"/>
              <a:buNone/>
              <a:defRPr sz="2400" b="1"/>
            </a:lvl1pPr>
            <a:lvl2pPr marL="914400" lvl="1" indent="-228600" algn="l">
              <a:lnSpc>
                <a:spcPct val="100000"/>
              </a:lnSpc>
              <a:spcBef>
                <a:spcPts val="800"/>
              </a:spcBef>
              <a:spcAft>
                <a:spcPts val="0"/>
              </a:spcAft>
              <a:buSzPts val="1400"/>
              <a:buNone/>
              <a:defRPr sz="2000" b="1"/>
            </a:lvl2pPr>
            <a:lvl3pPr marL="1371600" lvl="2" indent="-228600" algn="l">
              <a:lnSpc>
                <a:spcPct val="100000"/>
              </a:lnSpc>
              <a:spcBef>
                <a:spcPts val="800"/>
              </a:spcBef>
              <a:spcAft>
                <a:spcPts val="0"/>
              </a:spcAft>
              <a:buSzPts val="1800"/>
              <a:buNone/>
              <a:defRPr sz="1800" b="1"/>
            </a:lvl3pPr>
            <a:lvl4pPr marL="1828800" lvl="3" indent="-228600" algn="l">
              <a:lnSpc>
                <a:spcPct val="100000"/>
              </a:lnSpc>
              <a:spcBef>
                <a:spcPts val="800"/>
              </a:spcBef>
              <a:spcAft>
                <a:spcPts val="0"/>
              </a:spcAft>
              <a:buSzPts val="1600"/>
              <a:buNone/>
              <a:defRPr sz="1600" b="1"/>
            </a:lvl4pPr>
            <a:lvl5pPr marL="2286000" lvl="4" indent="-228600" algn="l">
              <a:lnSpc>
                <a:spcPct val="100000"/>
              </a:lnSpc>
              <a:spcBef>
                <a:spcPts val="8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3" name="Google Shape;73;p8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8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pic>
        <p:nvPicPr>
          <p:cNvPr id="75" name="Google Shape;75;p84"/>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76" name="Google Shape;76;p84"/>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77" name="Google Shape;77;p84"/>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78" name="Google Shape;78;p84"/>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79" name="Google Shape;79;p84"/>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80" name="Google Shape;80;p84"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81" name="Google Shape;81;p84"/>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82" name="Google Shape;82;p84"/>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83" name="Google Shape;83;p84"/>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
        <p:nvSpPr>
          <p:cNvPr id="84" name="Google Shape;84;p84"/>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5"/>
        <p:cNvGrpSpPr/>
        <p:nvPr/>
      </p:nvGrpSpPr>
      <p:grpSpPr>
        <a:xfrm>
          <a:off x="0" y="0"/>
          <a:ext cx="0" cy="0"/>
          <a:chOff x="0" y="0"/>
          <a:chExt cx="0" cy="0"/>
        </a:xfrm>
      </p:grpSpPr>
      <p:sp>
        <p:nvSpPr>
          <p:cNvPr id="86" name="Google Shape;86;p85"/>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87" name="Google Shape;87;p85"/>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88" name="Google Shape;88;p85"/>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89" name="Google Shape;89;p85"/>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90" name="Google Shape;90;p85"/>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91" name="Google Shape;91;p85"/>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92" name="Google Shape;92;p85"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93" name="Google Shape;93;p85"/>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94" name="Google Shape;94;p85"/>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95" name="Google Shape;95;p85"/>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6"/>
        <p:cNvGrpSpPr/>
        <p:nvPr/>
      </p:nvGrpSpPr>
      <p:grpSpPr>
        <a:xfrm>
          <a:off x="0" y="0"/>
          <a:ext cx="0" cy="0"/>
          <a:chOff x="0" y="0"/>
          <a:chExt cx="0" cy="0"/>
        </a:xfrm>
      </p:grpSpPr>
      <p:sp>
        <p:nvSpPr>
          <p:cNvPr id="97" name="Google Shape;97;p86"/>
          <p:cNvSpPr txBox="1">
            <a:spLocks noGrp="1"/>
          </p:cNvSpPr>
          <p:nvPr>
            <p:ph type="title"/>
          </p:nvPr>
        </p:nvSpPr>
        <p:spPr>
          <a:xfrm>
            <a:off x="839788" y="457200"/>
            <a:ext cx="3932237" cy="1600200"/>
          </a:xfrm>
          <a:prstGeom prst="rect">
            <a:avLst/>
          </a:prstGeom>
          <a:solidFill>
            <a:srgbClr val="76B4A6"/>
          </a:solid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8" name="Google Shape;98;p8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800"/>
              </a:spcBef>
              <a:spcAft>
                <a:spcPts val="0"/>
              </a:spcAft>
              <a:buSzPts val="3200"/>
              <a:buChar char="•"/>
              <a:defRPr sz="3200"/>
            </a:lvl1pPr>
            <a:lvl2pPr marL="914400" lvl="1" indent="-353060" algn="l">
              <a:lnSpc>
                <a:spcPct val="100000"/>
              </a:lnSpc>
              <a:spcBef>
                <a:spcPts val="800"/>
              </a:spcBef>
              <a:spcAft>
                <a:spcPts val="0"/>
              </a:spcAft>
              <a:buSzPts val="1960"/>
              <a:buChar char="o"/>
              <a:defRPr sz="2800"/>
            </a:lvl2pPr>
            <a:lvl3pPr marL="1371600" lvl="2" indent="-381000" algn="l">
              <a:lnSpc>
                <a:spcPct val="100000"/>
              </a:lnSpc>
              <a:spcBef>
                <a:spcPts val="800"/>
              </a:spcBef>
              <a:spcAft>
                <a:spcPts val="0"/>
              </a:spcAft>
              <a:buSzPts val="2400"/>
              <a:buChar char="▪"/>
              <a:defRPr sz="2400"/>
            </a:lvl3pPr>
            <a:lvl4pPr marL="1828800" lvl="3" indent="-355600" algn="l">
              <a:lnSpc>
                <a:spcPct val="100000"/>
              </a:lnSpc>
              <a:spcBef>
                <a:spcPts val="800"/>
              </a:spcBef>
              <a:spcAft>
                <a:spcPts val="0"/>
              </a:spcAft>
              <a:buSzPts val="2000"/>
              <a:buChar char="•"/>
              <a:defRPr sz="2000"/>
            </a:lvl4pPr>
            <a:lvl5pPr marL="2286000" lvl="4" indent="-355600" algn="l">
              <a:lnSpc>
                <a:spcPct val="100000"/>
              </a:lnSpc>
              <a:spcBef>
                <a:spcPts val="8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9" name="Google Shape;99;p8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800"/>
              </a:spcBef>
              <a:spcAft>
                <a:spcPts val="0"/>
              </a:spcAft>
              <a:buSzPts val="1600"/>
              <a:buNone/>
              <a:defRPr sz="1600"/>
            </a:lvl1pPr>
            <a:lvl2pPr marL="914400" lvl="1" indent="-228600" algn="l">
              <a:lnSpc>
                <a:spcPct val="100000"/>
              </a:lnSpc>
              <a:spcBef>
                <a:spcPts val="800"/>
              </a:spcBef>
              <a:spcAft>
                <a:spcPts val="0"/>
              </a:spcAft>
              <a:buSzPts val="980"/>
              <a:buNone/>
              <a:defRPr sz="1400"/>
            </a:lvl2pPr>
            <a:lvl3pPr marL="1371600" lvl="2" indent="-228600" algn="l">
              <a:lnSpc>
                <a:spcPct val="100000"/>
              </a:lnSpc>
              <a:spcBef>
                <a:spcPts val="800"/>
              </a:spcBef>
              <a:spcAft>
                <a:spcPts val="0"/>
              </a:spcAft>
              <a:buSzPts val="1200"/>
              <a:buNone/>
              <a:defRPr sz="1200"/>
            </a:lvl3pPr>
            <a:lvl4pPr marL="1828800" lvl="3" indent="-228600" algn="l">
              <a:lnSpc>
                <a:spcPct val="100000"/>
              </a:lnSpc>
              <a:spcBef>
                <a:spcPts val="800"/>
              </a:spcBef>
              <a:spcAft>
                <a:spcPts val="0"/>
              </a:spcAft>
              <a:buSzPts val="1000"/>
              <a:buNone/>
              <a:defRPr sz="1000"/>
            </a:lvl4pPr>
            <a:lvl5pPr marL="2286000" lvl="4" indent="-228600" algn="l">
              <a:lnSpc>
                <a:spcPct val="100000"/>
              </a:lnSpc>
              <a:spcBef>
                <a:spcPts val="8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100" name="Google Shape;100;p86"/>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101" name="Google Shape;101;p86"/>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102" name="Google Shape;102;p86"/>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103" name="Google Shape;103;p86"/>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104" name="Google Shape;104;p86"/>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105" name="Google Shape;105;p86"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106" name="Google Shape;106;p86"/>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107" name="Google Shape;107;p86"/>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108" name="Google Shape;108;p86"/>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9"/>
        <p:cNvGrpSpPr/>
        <p:nvPr/>
      </p:nvGrpSpPr>
      <p:grpSpPr>
        <a:xfrm>
          <a:off x="0" y="0"/>
          <a:ext cx="0" cy="0"/>
          <a:chOff x="0" y="0"/>
          <a:chExt cx="0" cy="0"/>
        </a:xfrm>
      </p:grpSpPr>
      <p:sp>
        <p:nvSpPr>
          <p:cNvPr id="110" name="Google Shape;110;p87"/>
          <p:cNvSpPr txBox="1">
            <a:spLocks noGrp="1"/>
          </p:cNvSpPr>
          <p:nvPr>
            <p:ph type="title"/>
          </p:nvPr>
        </p:nvSpPr>
        <p:spPr>
          <a:xfrm>
            <a:off x="839788" y="457200"/>
            <a:ext cx="3932237" cy="1600200"/>
          </a:xfrm>
          <a:prstGeom prst="rect">
            <a:avLst/>
          </a:prstGeom>
          <a:solidFill>
            <a:srgbClr val="76B4A6"/>
          </a:solid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 name="Google Shape;111;p87"/>
          <p:cNvSpPr>
            <a:spLocks noGrp="1"/>
          </p:cNvSpPr>
          <p:nvPr>
            <p:ph type="pic" idx="2"/>
          </p:nvPr>
        </p:nvSpPr>
        <p:spPr>
          <a:xfrm>
            <a:off x="5183188" y="987425"/>
            <a:ext cx="6172200" cy="4873625"/>
          </a:xfrm>
          <a:prstGeom prst="rect">
            <a:avLst/>
          </a:prstGeom>
          <a:noFill/>
          <a:ln>
            <a:noFill/>
          </a:ln>
        </p:spPr>
      </p:sp>
      <p:sp>
        <p:nvSpPr>
          <p:cNvPr id="112" name="Google Shape;112;p8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800"/>
              </a:spcBef>
              <a:spcAft>
                <a:spcPts val="0"/>
              </a:spcAft>
              <a:buSzPts val="1600"/>
              <a:buNone/>
              <a:defRPr sz="1600"/>
            </a:lvl1pPr>
            <a:lvl2pPr marL="914400" lvl="1" indent="-228600" algn="l">
              <a:lnSpc>
                <a:spcPct val="100000"/>
              </a:lnSpc>
              <a:spcBef>
                <a:spcPts val="800"/>
              </a:spcBef>
              <a:spcAft>
                <a:spcPts val="0"/>
              </a:spcAft>
              <a:buSzPts val="980"/>
              <a:buNone/>
              <a:defRPr sz="1400"/>
            </a:lvl2pPr>
            <a:lvl3pPr marL="1371600" lvl="2" indent="-228600" algn="l">
              <a:lnSpc>
                <a:spcPct val="100000"/>
              </a:lnSpc>
              <a:spcBef>
                <a:spcPts val="800"/>
              </a:spcBef>
              <a:spcAft>
                <a:spcPts val="0"/>
              </a:spcAft>
              <a:buSzPts val="1200"/>
              <a:buNone/>
              <a:defRPr sz="1200"/>
            </a:lvl3pPr>
            <a:lvl4pPr marL="1828800" lvl="3" indent="-228600" algn="l">
              <a:lnSpc>
                <a:spcPct val="100000"/>
              </a:lnSpc>
              <a:spcBef>
                <a:spcPts val="800"/>
              </a:spcBef>
              <a:spcAft>
                <a:spcPts val="0"/>
              </a:spcAft>
              <a:buSzPts val="1000"/>
              <a:buNone/>
              <a:defRPr sz="1000"/>
            </a:lvl4pPr>
            <a:lvl5pPr marL="2286000" lvl="4" indent="-228600" algn="l">
              <a:lnSpc>
                <a:spcPct val="100000"/>
              </a:lnSpc>
              <a:spcBef>
                <a:spcPts val="8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113" name="Google Shape;113;p87"/>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114" name="Google Shape;114;p87"/>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115" name="Google Shape;115;p87"/>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116" name="Google Shape;116;p87"/>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117" name="Google Shape;117;p87"/>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118" name="Google Shape;118;p87"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119" name="Google Shape;119;p87"/>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120" name="Google Shape;120;p87"/>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121" name="Google Shape;121;p87"/>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8"/>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Calibri"/>
              <a:buNone/>
              <a:defRPr sz="44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Google Shape;11;p7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800"/>
              </a:spcBef>
              <a:spcAft>
                <a:spcPts val="0"/>
              </a:spcAft>
              <a:buClr>
                <a:srgbClr val="76B4A6"/>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35280" algn="l" rtl="0">
              <a:lnSpc>
                <a:spcPct val="100000"/>
              </a:lnSpc>
              <a:spcBef>
                <a:spcPts val="800"/>
              </a:spcBef>
              <a:spcAft>
                <a:spcPts val="0"/>
              </a:spcAft>
              <a:buClr>
                <a:srgbClr val="76B4A6"/>
              </a:buClr>
              <a:buSzPts val="1680"/>
              <a:buFont typeface="Courier New"/>
              <a:buChar char="o"/>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800"/>
              </a:spcBef>
              <a:spcAft>
                <a:spcPts val="0"/>
              </a:spcAft>
              <a:buClr>
                <a:srgbClr val="76B4A6"/>
              </a:buClr>
              <a:buSzPts val="2000"/>
              <a:buFont typeface="Noto Sans Symbols"/>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800"/>
              </a:spcBef>
              <a:spcAft>
                <a:spcPts val="0"/>
              </a:spcAft>
              <a:buClr>
                <a:srgbClr val="76B4A6"/>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800"/>
              </a:spcBef>
              <a:spcAft>
                <a:spcPts val="0"/>
              </a:spcAft>
              <a:buClr>
                <a:srgbClr val="76B4A6"/>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L="712788" marR="0" lvl="0"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jpg"/><Relationship Id="rId4" Type="http://schemas.openxmlformats.org/officeDocument/2006/relationships/image" Target="../media/image4.jpg"/><Relationship Id="rId9" Type="http://schemas.openxmlformats.org/officeDocument/2006/relationships/image" Target="../media/image9.jp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Ern-H96S4oM"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watch?v=oeSH_aEey3M"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hyperlink" Target="http://www.youtube.com/watch?v=PiigG9EiQls"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2.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youtube.com/watch?v=tvMO9TNfdHs"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4.jpg"/><Relationship Id="rId5" Type="http://schemas.openxmlformats.org/officeDocument/2006/relationships/hyperlink" Target="http://www.youtube.com/watch?v=He3MHSiMRr4" TargetMode="Externa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www.youtube.com/watch?v=rGcAM1CNEU0" TargetMode="Externa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hyperlink" Target="https://applieddigitalskills.withgoogle.com/"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
          <p:cNvSpPr txBox="1">
            <a:spLocks noGrp="1"/>
          </p:cNvSpPr>
          <p:nvPr>
            <p:ph type="ctrTitle"/>
          </p:nvPr>
        </p:nvSpPr>
        <p:spPr>
          <a:xfrm>
            <a:off x="0" y="1122363"/>
            <a:ext cx="12192000" cy="2387600"/>
          </a:xfrm>
          <a:prstGeom prst="rect">
            <a:avLst/>
          </a:prstGeom>
          <a:solidFill>
            <a:srgbClr val="76B4A6"/>
          </a:solid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6000"/>
              <a:buFont typeface="Calibri"/>
              <a:buNone/>
            </a:pPr>
            <a:r>
              <a:rPr lang="lt-LT" dirty="0"/>
              <a:t>Modulis Nr. </a:t>
            </a:r>
            <a:r>
              <a:rPr lang="en-GB" dirty="0"/>
              <a:t>5: </a:t>
            </a:r>
            <a:r>
              <a:rPr lang="lt-LT"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Nuotoliniai mentorių ir mokinių susitikimai</a:t>
            </a:r>
            <a:endParaRPr dirty="0">
              <a:solidFill>
                <a:schemeClr val="bg1"/>
              </a:solidFill>
              <a:latin typeface="Calibri" panose="020F0502020204030204" pitchFamily="34" charset="0"/>
              <a:cs typeface="Calibri" panose="020F0502020204030204" pitchFamily="34" charset="0"/>
            </a:endParaRPr>
          </a:p>
        </p:txBody>
      </p:sp>
      <p:pic>
        <p:nvPicPr>
          <p:cNvPr id="151" name="Google Shape;151;p1"/>
          <p:cNvPicPr preferRelativeResize="0"/>
          <p:nvPr/>
        </p:nvPicPr>
        <p:blipFill rotWithShape="1">
          <a:blip r:embed="rId3">
            <a:alphaModFix/>
          </a:blip>
          <a:srcRect t="77458" r="420"/>
          <a:stretch/>
        </p:blipFill>
        <p:spPr>
          <a:xfrm>
            <a:off x="0" y="4825496"/>
            <a:ext cx="12192000" cy="2032503"/>
          </a:xfrm>
          <a:prstGeom prst="rect">
            <a:avLst/>
          </a:prstGeom>
          <a:noFill/>
          <a:ln>
            <a:noFill/>
          </a:ln>
        </p:spPr>
      </p:pic>
      <p:grpSp>
        <p:nvGrpSpPr>
          <p:cNvPr id="152" name="Google Shape;152;p1"/>
          <p:cNvGrpSpPr/>
          <p:nvPr/>
        </p:nvGrpSpPr>
        <p:grpSpPr>
          <a:xfrm>
            <a:off x="1927528" y="4676113"/>
            <a:ext cx="8155875" cy="468000"/>
            <a:chOff x="1653997" y="3879389"/>
            <a:chExt cx="8155875" cy="468000"/>
          </a:xfrm>
        </p:grpSpPr>
        <p:pic>
          <p:nvPicPr>
            <p:cNvPr id="153" name="Google Shape;153;p1"/>
            <p:cNvPicPr preferRelativeResize="0"/>
            <p:nvPr/>
          </p:nvPicPr>
          <p:blipFill rotWithShape="1">
            <a:blip r:embed="rId4">
              <a:alphaModFix/>
            </a:blip>
            <a:srcRect/>
            <a:stretch/>
          </p:blipFill>
          <p:spPr>
            <a:xfrm>
              <a:off x="4873849" y="3897389"/>
              <a:ext cx="405451" cy="432000"/>
            </a:xfrm>
            <a:prstGeom prst="rect">
              <a:avLst/>
            </a:prstGeom>
            <a:noFill/>
            <a:ln>
              <a:noFill/>
            </a:ln>
          </p:spPr>
        </p:pic>
        <p:pic>
          <p:nvPicPr>
            <p:cNvPr id="154" name="Google Shape;154;p1"/>
            <p:cNvPicPr preferRelativeResize="0"/>
            <p:nvPr/>
          </p:nvPicPr>
          <p:blipFill rotWithShape="1">
            <a:blip r:embed="rId5">
              <a:alphaModFix/>
            </a:blip>
            <a:srcRect/>
            <a:stretch/>
          </p:blipFill>
          <p:spPr>
            <a:xfrm>
              <a:off x="8339904" y="3915389"/>
              <a:ext cx="442514" cy="396000"/>
            </a:xfrm>
            <a:prstGeom prst="rect">
              <a:avLst/>
            </a:prstGeom>
            <a:noFill/>
            <a:ln>
              <a:noFill/>
            </a:ln>
          </p:spPr>
        </p:pic>
        <p:pic>
          <p:nvPicPr>
            <p:cNvPr id="155" name="Google Shape;155;p1"/>
            <p:cNvPicPr preferRelativeResize="0"/>
            <p:nvPr/>
          </p:nvPicPr>
          <p:blipFill rotWithShape="1">
            <a:blip r:embed="rId6">
              <a:alphaModFix/>
            </a:blip>
            <a:srcRect/>
            <a:stretch/>
          </p:blipFill>
          <p:spPr>
            <a:xfrm>
              <a:off x="9513549" y="3879389"/>
              <a:ext cx="296323" cy="468000"/>
            </a:xfrm>
            <a:prstGeom prst="rect">
              <a:avLst/>
            </a:prstGeom>
            <a:noFill/>
            <a:ln>
              <a:noFill/>
            </a:ln>
          </p:spPr>
        </p:pic>
        <p:pic>
          <p:nvPicPr>
            <p:cNvPr id="156" name="Google Shape;156;p1"/>
            <p:cNvPicPr preferRelativeResize="0"/>
            <p:nvPr/>
          </p:nvPicPr>
          <p:blipFill rotWithShape="1">
            <a:blip r:embed="rId7">
              <a:alphaModFix/>
            </a:blip>
            <a:srcRect/>
            <a:stretch/>
          </p:blipFill>
          <p:spPr>
            <a:xfrm>
              <a:off x="7192708" y="3933389"/>
              <a:ext cx="416065" cy="360000"/>
            </a:xfrm>
            <a:prstGeom prst="rect">
              <a:avLst/>
            </a:prstGeom>
            <a:noFill/>
            <a:ln>
              <a:noFill/>
            </a:ln>
          </p:spPr>
        </p:pic>
        <p:pic>
          <p:nvPicPr>
            <p:cNvPr id="157" name="Google Shape;157;p1" descr="https://eurotracks.fr/wp-content/uploads/2016/01/image003-e1498639197303.png"/>
            <p:cNvPicPr preferRelativeResize="0"/>
            <p:nvPr/>
          </p:nvPicPr>
          <p:blipFill rotWithShape="1">
            <a:blip r:embed="rId8">
              <a:alphaModFix/>
            </a:blip>
            <a:srcRect/>
            <a:stretch/>
          </p:blipFill>
          <p:spPr>
            <a:xfrm>
              <a:off x="1653997" y="3987389"/>
              <a:ext cx="1103650" cy="252000"/>
            </a:xfrm>
            <a:prstGeom prst="rect">
              <a:avLst/>
            </a:prstGeom>
            <a:noFill/>
            <a:ln>
              <a:noFill/>
            </a:ln>
          </p:spPr>
        </p:pic>
        <p:pic>
          <p:nvPicPr>
            <p:cNvPr id="158" name="Google Shape;158;p1"/>
            <p:cNvPicPr preferRelativeResize="0"/>
            <p:nvPr/>
          </p:nvPicPr>
          <p:blipFill rotWithShape="1">
            <a:blip r:embed="rId9">
              <a:alphaModFix/>
            </a:blip>
            <a:srcRect b="33555"/>
            <a:stretch/>
          </p:blipFill>
          <p:spPr>
            <a:xfrm>
              <a:off x="3488778" y="3987389"/>
              <a:ext cx="653940" cy="252000"/>
            </a:xfrm>
            <a:prstGeom prst="rect">
              <a:avLst/>
            </a:prstGeom>
            <a:noFill/>
            <a:ln>
              <a:noFill/>
            </a:ln>
          </p:spPr>
        </p:pic>
        <p:pic>
          <p:nvPicPr>
            <p:cNvPr id="159" name="Google Shape;159;p1"/>
            <p:cNvPicPr preferRelativeResize="0"/>
            <p:nvPr/>
          </p:nvPicPr>
          <p:blipFill rotWithShape="1">
            <a:blip r:embed="rId10">
              <a:alphaModFix/>
            </a:blip>
            <a:srcRect/>
            <a:stretch/>
          </p:blipFill>
          <p:spPr>
            <a:xfrm>
              <a:off x="6010431" y="3933389"/>
              <a:ext cx="451146" cy="360000"/>
            </a:xfrm>
            <a:prstGeom prst="rect">
              <a:avLst/>
            </a:prstGeom>
            <a:noFill/>
            <a:ln>
              <a:noFill/>
            </a:ln>
          </p:spPr>
        </p:pic>
      </p:grpSp>
      <p:sp>
        <p:nvSpPr>
          <p:cNvPr id="160" name="Google Shape;160;p1"/>
          <p:cNvSpPr txBox="1"/>
          <p:nvPr/>
        </p:nvSpPr>
        <p:spPr>
          <a:xfrm>
            <a:off x="707923" y="3983063"/>
            <a:ext cx="10776155" cy="369332"/>
          </a:xfrm>
          <a:prstGeom prst="rect">
            <a:avLst/>
          </a:prstGeom>
          <a:noFill/>
          <a:ln>
            <a:noFill/>
          </a:ln>
        </p:spPr>
        <p:txBody>
          <a:bodyPr spcFirstLastPara="1" wrap="square" lIns="91425" tIns="45700" rIns="91425" bIns="45700" anchor="t" anchorCtr="0">
            <a:spAutoFit/>
          </a:bodyPr>
          <a:lstStyle/>
          <a:p>
            <a:pPr algn="ctr"/>
            <a:r>
              <a:rPr lang="lt-LT" sz="1800" dirty="0">
                <a:effectLst/>
                <a:latin typeface="Arial Unicode MS"/>
              </a:rPr>
              <a:t>Pagalba </a:t>
            </a:r>
            <a:r>
              <a:rPr lang="lt-LT" sz="1800" dirty="0" err="1">
                <a:effectLst/>
                <a:latin typeface="Arial Unicode MS"/>
              </a:rPr>
              <a:t>marginaliam</a:t>
            </a:r>
            <a:r>
              <a:rPr lang="lt-LT" sz="1800" dirty="0">
                <a:effectLst/>
                <a:latin typeface="Arial Unicode MS"/>
              </a:rPr>
              <a:t> jaunimui įsidarbinti naudojant inovatyvų karjeros mentorystės modelį</a:t>
            </a:r>
            <a:endParaRPr lang="en-GB"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sp>
        <p:nvSpPr>
          <p:cNvPr id="699" name="Google Shape;699;p68"/>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fontScale="90000"/>
          </a:bodyPr>
          <a:lstStyle/>
          <a:p>
            <a:pPr marL="723900" lvl="0" rtl="0">
              <a:lnSpc>
                <a:spcPct val="90000"/>
              </a:lnSpc>
              <a:spcBef>
                <a:spcPts val="0"/>
              </a:spcBef>
              <a:spcAft>
                <a:spcPts val="0"/>
              </a:spcAft>
              <a:buClr>
                <a:schemeClr val="lt1"/>
              </a:buClr>
              <a:buSzPts val="4400"/>
              <a:buFont typeface="Calibri"/>
              <a:buNone/>
            </a:pPr>
            <a:r>
              <a:rPr lang="en-GB" dirty="0"/>
              <a:t>Pasiruošimas: </a:t>
            </a:r>
            <a:r>
              <a:rPr lang="en-GB" dirty="0" err="1"/>
              <a:t>išsiaiškinkite</a:t>
            </a:r>
            <a:r>
              <a:rPr lang="en-GB" dirty="0"/>
              <a:t> </a:t>
            </a:r>
            <a:r>
              <a:rPr lang="en-GB" dirty="0" err="1"/>
              <a:t>vaidmenis</a:t>
            </a:r>
            <a:r>
              <a:rPr lang="en-GB" dirty="0"/>
              <a:t> </a:t>
            </a:r>
            <a:r>
              <a:rPr lang="en-GB" dirty="0" err="1"/>
              <a:t>ir</a:t>
            </a:r>
            <a:r>
              <a:rPr lang="en-GB" dirty="0"/>
              <a:t> </a:t>
            </a:r>
            <a:r>
              <a:rPr lang="en-GB" dirty="0" err="1"/>
              <a:t>pareigas</a:t>
            </a:r>
            <a:endParaRPr lang="en-GB" dirty="0"/>
          </a:p>
        </p:txBody>
      </p:sp>
      <p:sp>
        <p:nvSpPr>
          <p:cNvPr id="700" name="Google Shape;700;p68"/>
          <p:cNvSpPr txBox="1">
            <a:spLocks noGrp="1"/>
          </p:cNvSpPr>
          <p:nvPr>
            <p:ph type="body" idx="1"/>
          </p:nvPr>
        </p:nvSpPr>
        <p:spPr>
          <a:xfrm>
            <a:off x="785159" y="1825625"/>
            <a:ext cx="4910791" cy="4351200"/>
          </a:xfrm>
          <a:prstGeom prst="rect">
            <a:avLst/>
          </a:prstGeom>
          <a:noFill/>
          <a:ln>
            <a:noFill/>
          </a:ln>
        </p:spPr>
        <p:txBody>
          <a:bodyPr spcFirstLastPara="1" wrap="square" lIns="91425" tIns="45700" rIns="91425" bIns="45700" anchor="t" anchorCtr="0">
            <a:noAutofit/>
          </a:bodyPr>
          <a:lstStyle/>
          <a:p>
            <a:pPr marL="228600" lvl="0" indent="-228600" algn="l" rtl="0">
              <a:lnSpc>
                <a:spcPct val="115000"/>
              </a:lnSpc>
              <a:spcBef>
                <a:spcPts val="0"/>
              </a:spcBef>
              <a:spcAft>
                <a:spcPts val="0"/>
              </a:spcAft>
              <a:buClr>
                <a:srgbClr val="76B4A6"/>
              </a:buClr>
              <a:buSzPts val="1900"/>
              <a:buFont typeface="Calibri"/>
              <a:buChar char="●"/>
            </a:pPr>
            <a:r>
              <a:rPr lang="en-GB" sz="2000" dirty="0"/>
              <a:t>Kaip </a:t>
            </a:r>
            <a:r>
              <a:rPr lang="en-GB" sz="2000" dirty="0" err="1"/>
              <a:t>ir</a:t>
            </a:r>
            <a:r>
              <a:rPr lang="en-GB" sz="2000" dirty="0"/>
              <a:t> </a:t>
            </a:r>
            <a:r>
              <a:rPr lang="en-GB" sz="2000" dirty="0" err="1"/>
              <a:t>fiziniams</a:t>
            </a:r>
            <a:r>
              <a:rPr lang="en-GB" sz="2000" dirty="0"/>
              <a:t> </a:t>
            </a:r>
            <a:r>
              <a:rPr lang="en-GB" sz="2000" dirty="0" err="1"/>
              <a:t>susitikimams</a:t>
            </a:r>
            <a:r>
              <a:rPr lang="en-GB" sz="2000" dirty="0"/>
              <a:t>, </a:t>
            </a:r>
            <a:r>
              <a:rPr lang="en-GB" sz="2000" dirty="0" err="1"/>
              <a:t>svarbiausia</a:t>
            </a:r>
            <a:r>
              <a:rPr lang="en-GB" sz="2000" dirty="0"/>
              <a:t> </a:t>
            </a:r>
            <a:r>
              <a:rPr lang="en-GB" sz="2000" dirty="0" err="1"/>
              <a:t>yra</a:t>
            </a:r>
            <a:r>
              <a:rPr lang="en-GB" sz="2000" dirty="0"/>
              <a:t> </a:t>
            </a:r>
            <a:r>
              <a:rPr lang="en-GB" sz="2000" dirty="0" err="1"/>
              <a:t>pasiruošimas</a:t>
            </a:r>
            <a:endParaRPr sz="2400" dirty="0"/>
          </a:p>
          <a:p>
            <a:pPr marL="228600" lvl="0" indent="-228600" algn="l" rtl="0">
              <a:lnSpc>
                <a:spcPct val="115000"/>
              </a:lnSpc>
              <a:spcBef>
                <a:spcPts val="800"/>
              </a:spcBef>
              <a:spcAft>
                <a:spcPts val="0"/>
              </a:spcAft>
              <a:buClr>
                <a:srgbClr val="76B4A6"/>
              </a:buClr>
              <a:buSzPts val="1900"/>
              <a:buFont typeface="Calibri"/>
              <a:buChar char="●"/>
            </a:pPr>
            <a:r>
              <a:rPr lang="lt-LT" sz="2000" dirty="0"/>
              <a:t>Kai mentorystės pokalbis vyksta virtualiai, labai svarbu:</a:t>
            </a:r>
            <a:endParaRPr sz="2000" dirty="0"/>
          </a:p>
          <a:p>
            <a:pPr marL="685800" lvl="1" indent="-349250" algn="l" rtl="0">
              <a:lnSpc>
                <a:spcPct val="115000"/>
              </a:lnSpc>
              <a:spcBef>
                <a:spcPts val="0"/>
              </a:spcBef>
              <a:spcAft>
                <a:spcPts val="0"/>
              </a:spcAft>
              <a:buClr>
                <a:srgbClr val="76B4A6"/>
              </a:buClr>
              <a:buSzPts val="1900"/>
              <a:buChar char="○"/>
            </a:pPr>
            <a:r>
              <a:rPr lang="lt-LT" sz="2000" dirty="0"/>
              <a:t>Išsiaiškinti, kas kam skambins</a:t>
            </a:r>
          </a:p>
          <a:p>
            <a:pPr marL="685800" lvl="1" indent="-349250" algn="l" rtl="0">
              <a:lnSpc>
                <a:spcPct val="115000"/>
              </a:lnSpc>
              <a:spcBef>
                <a:spcPts val="0"/>
              </a:spcBef>
              <a:spcAft>
                <a:spcPts val="0"/>
              </a:spcAft>
              <a:buClr>
                <a:srgbClr val="76B4A6"/>
              </a:buClr>
              <a:buSzPts val="1900"/>
              <a:buChar char="○"/>
            </a:pPr>
            <a:r>
              <a:rPr lang="lt-LT" sz="2000" dirty="0"/>
              <a:t>Nuspręsti, ką darysite, jei ryšys nutrūks</a:t>
            </a:r>
          </a:p>
          <a:p>
            <a:pPr marL="685800" lvl="1" indent="-349250" algn="l" rtl="0">
              <a:lnSpc>
                <a:spcPct val="115000"/>
              </a:lnSpc>
              <a:spcBef>
                <a:spcPts val="0"/>
              </a:spcBef>
              <a:spcAft>
                <a:spcPts val="0"/>
              </a:spcAft>
              <a:buClr>
                <a:srgbClr val="76B4A6"/>
              </a:buClr>
              <a:buSzPts val="1900"/>
              <a:buChar char="○"/>
            </a:pPr>
            <a:r>
              <a:rPr lang="lt-LT" sz="2000" dirty="0"/>
              <a:t>Kad mokinys atsiųstų darbotvarkę mentoriui ne vėliau kaip likus kelioms dienoms iki susitikimo</a:t>
            </a:r>
            <a:endParaRPr sz="2000" dirty="0"/>
          </a:p>
        </p:txBody>
      </p:sp>
      <p:pic>
        <p:nvPicPr>
          <p:cNvPr id="701" name="Google Shape;701;p68"/>
          <p:cNvPicPr preferRelativeResize="0"/>
          <p:nvPr/>
        </p:nvPicPr>
        <p:blipFill rotWithShape="1">
          <a:blip r:embed="rId3">
            <a:alphaModFix/>
          </a:blip>
          <a:srcRect/>
          <a:stretch/>
        </p:blipFill>
        <p:spPr>
          <a:xfrm>
            <a:off x="5695950" y="2148613"/>
            <a:ext cx="6496050" cy="37052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69"/>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lvl="0">
              <a:buSzPts val="4400"/>
            </a:pPr>
            <a:r>
              <a:rPr lang="en-GB" dirty="0"/>
              <a:t>Suplanuokite </a:t>
            </a:r>
            <a:r>
              <a:rPr lang="en-GB" dirty="0" err="1"/>
              <a:t>efektyvius</a:t>
            </a:r>
            <a:r>
              <a:rPr lang="en-GB" dirty="0"/>
              <a:t> </a:t>
            </a:r>
            <a:r>
              <a:rPr lang="en-GB" dirty="0" err="1"/>
              <a:t>susitikimus</a:t>
            </a:r>
            <a:endParaRPr lang="en-GB" dirty="0"/>
          </a:p>
        </p:txBody>
      </p:sp>
      <p:sp>
        <p:nvSpPr>
          <p:cNvPr id="708" name="Google Shape;708;p69"/>
          <p:cNvSpPr txBox="1">
            <a:spLocks noGrp="1"/>
          </p:cNvSpPr>
          <p:nvPr>
            <p:ph type="body" idx="1"/>
          </p:nvPr>
        </p:nvSpPr>
        <p:spPr>
          <a:xfrm>
            <a:off x="932328" y="1875550"/>
            <a:ext cx="7694471" cy="43512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SzPts val="2000"/>
              <a:buNone/>
            </a:pPr>
            <a:endParaRPr sz="2000" dirty="0">
              <a:solidFill>
                <a:srgbClr val="000000"/>
              </a:solidFill>
            </a:endParaRPr>
          </a:p>
          <a:p>
            <a:pPr marL="457200" lvl="0" indent="-355600" algn="l" rtl="0">
              <a:lnSpc>
                <a:spcPct val="100000"/>
              </a:lnSpc>
              <a:spcBef>
                <a:spcPts val="0"/>
              </a:spcBef>
              <a:spcAft>
                <a:spcPts val="0"/>
              </a:spcAft>
              <a:buClr>
                <a:srgbClr val="76B4A6"/>
              </a:buClr>
              <a:buSzPts val="2000"/>
              <a:buChar char="•"/>
            </a:pPr>
            <a:r>
              <a:rPr lang="lt-LT" sz="2000" dirty="0"/>
              <a:t>Naudokite skaitmeninius įrankius susitikimams planuoti</a:t>
            </a:r>
          </a:p>
          <a:p>
            <a:pPr marL="457200" lvl="0" indent="-355600" algn="l" rtl="0">
              <a:lnSpc>
                <a:spcPct val="100000"/>
              </a:lnSpc>
              <a:spcBef>
                <a:spcPts val="0"/>
              </a:spcBef>
              <a:spcAft>
                <a:spcPts val="0"/>
              </a:spcAft>
              <a:buClr>
                <a:srgbClr val="76B4A6"/>
              </a:buClr>
              <a:buSzPts val="2000"/>
              <a:buChar char="•"/>
            </a:pPr>
            <a:r>
              <a:rPr lang="lt-LT" sz="2000" dirty="0"/>
              <a:t>Sukurkite dienotvarkės šabloną</a:t>
            </a:r>
          </a:p>
          <a:p>
            <a:pPr marL="457200" lvl="0" indent="-355600" algn="l" rtl="0">
              <a:lnSpc>
                <a:spcPct val="100000"/>
              </a:lnSpc>
              <a:spcBef>
                <a:spcPts val="0"/>
              </a:spcBef>
              <a:spcAft>
                <a:spcPts val="0"/>
              </a:spcAft>
              <a:buClr>
                <a:srgbClr val="76B4A6"/>
              </a:buClr>
              <a:buSzPts val="2000"/>
              <a:buChar char="•"/>
            </a:pPr>
            <a:r>
              <a:rPr lang="lt-LT" sz="2000" dirty="0"/>
              <a:t>Pirmenybę teikite dienotvarkės klausimams</a:t>
            </a:r>
          </a:p>
          <a:p>
            <a:pPr marL="457200" lvl="0" indent="-355600" algn="l" rtl="0">
              <a:lnSpc>
                <a:spcPct val="100000"/>
              </a:lnSpc>
              <a:spcBef>
                <a:spcPts val="0"/>
              </a:spcBef>
              <a:spcAft>
                <a:spcPts val="0"/>
              </a:spcAft>
              <a:buClr>
                <a:srgbClr val="76B4A6"/>
              </a:buClr>
              <a:buSzPts val="2000"/>
              <a:buChar char="•"/>
            </a:pPr>
            <a:r>
              <a:rPr lang="lt-LT" sz="2000" dirty="0"/>
              <a:t>Pasidalinkite informacija apie susitikimą su dalyviais</a:t>
            </a:r>
          </a:p>
          <a:p>
            <a:pPr marL="0" lvl="0" indent="0" algn="l" rtl="0">
              <a:lnSpc>
                <a:spcPct val="150000"/>
              </a:lnSpc>
              <a:spcBef>
                <a:spcPts val="1000"/>
              </a:spcBef>
              <a:spcAft>
                <a:spcPts val="1000"/>
              </a:spcAft>
              <a:buSzPts val="1600"/>
              <a:buNone/>
            </a:pPr>
            <a:r>
              <a:rPr lang="lt-LT" sz="2000" dirty="0"/>
              <a:t>Nusiteikite ir pasiruoškite susitikimui 15 minučių prieš jam prasidedant.</a:t>
            </a:r>
            <a:endParaRPr sz="2000" dirty="0"/>
          </a:p>
        </p:txBody>
      </p:sp>
      <p:pic>
        <p:nvPicPr>
          <p:cNvPr id="709" name="Google Shape;709;p69" descr="In this extension video, you'll learn how to create an alternate version of your meeting's agenda by using a spreadsheet in Google Sheets.&#10;&#10;Plan Effective Meetings Overview:&#10;https://applieddigitalskills.withgoogle.com/c/college-and-continuing-education/en/plan-effective-meetings/overview.html&#10;&#10;Google's Applied Digital Skills provides you with a project-based way to learn digital skills for college and continuing education audiences. Visit us at https://applieddigitalskills.withgoogle.com/." title="Create a Meeting Agenda Using Google Sheets">
            <a:hlinkClick r:id="rId3"/>
          </p:cNvPr>
          <p:cNvPicPr preferRelativeResize="0"/>
          <p:nvPr/>
        </p:nvPicPr>
        <p:blipFill rotWithShape="1">
          <a:blip r:embed="rId4">
            <a:alphaModFix/>
          </a:blip>
          <a:srcRect/>
          <a:stretch/>
        </p:blipFill>
        <p:spPr>
          <a:xfrm>
            <a:off x="8626800" y="2092025"/>
            <a:ext cx="3565225" cy="26739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70"/>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fontScale="90000"/>
          </a:bodyPr>
          <a:lstStyle/>
          <a:p>
            <a:pPr marL="723900" lvl="0" algn="l" rtl="0">
              <a:lnSpc>
                <a:spcPct val="90000"/>
              </a:lnSpc>
              <a:spcBef>
                <a:spcPts val="0"/>
              </a:spcBef>
              <a:spcAft>
                <a:spcPts val="0"/>
              </a:spcAft>
              <a:buClr>
                <a:schemeClr val="lt1"/>
              </a:buClr>
              <a:buSzPts val="4400"/>
              <a:buFont typeface="Calibri"/>
              <a:buNone/>
            </a:pPr>
            <a:r>
              <a:rPr lang="en-GB" dirty="0"/>
              <a:t>Suplanuokite </a:t>
            </a:r>
            <a:r>
              <a:rPr lang="en-GB" dirty="0" err="1"/>
              <a:t>efektyvius</a:t>
            </a:r>
            <a:r>
              <a:rPr lang="en-GB" dirty="0"/>
              <a:t> </a:t>
            </a:r>
            <a:r>
              <a:rPr lang="en-GB" dirty="0" err="1"/>
              <a:t>susitikimus</a:t>
            </a:r>
            <a:r>
              <a:rPr lang="lt-LT" dirty="0"/>
              <a:t> </a:t>
            </a:r>
            <a:r>
              <a:rPr lang="en-GB" dirty="0"/>
              <a:t>– </a:t>
            </a:r>
            <a:r>
              <a:rPr lang="lt-LT" dirty="0"/>
              <a:t>nuotolinė užduotis</a:t>
            </a:r>
            <a:endParaRPr dirty="0"/>
          </a:p>
        </p:txBody>
      </p:sp>
      <p:sp>
        <p:nvSpPr>
          <p:cNvPr id="716" name="Google Shape;716;p7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717550" lvl="0" indent="0" algn="l" rtl="0">
              <a:lnSpc>
                <a:spcPct val="115000"/>
              </a:lnSpc>
              <a:spcBef>
                <a:spcPts val="0"/>
              </a:spcBef>
              <a:spcAft>
                <a:spcPts val="0"/>
              </a:spcAft>
              <a:buSzPts val="2700"/>
              <a:buNone/>
            </a:pPr>
            <a:r>
              <a:rPr lang="lt-LT" sz="2700" dirty="0"/>
              <a:t>Šios nuotolinės pamokos pabaigoje turėtumėte sugebėti:</a:t>
            </a:r>
          </a:p>
          <a:p>
            <a:pPr marL="1174750" indent="-457200">
              <a:lnSpc>
                <a:spcPct val="115000"/>
              </a:lnSpc>
              <a:spcBef>
                <a:spcPts val="0"/>
              </a:spcBef>
              <a:buSzPts val="2700"/>
            </a:pPr>
            <a:r>
              <a:rPr lang="lt-LT" sz="2700" dirty="0"/>
              <a:t>Sukurti dienotvarkės šabloną įvairių tipų susitikimams</a:t>
            </a:r>
          </a:p>
          <a:p>
            <a:pPr marL="1174750" indent="-457200">
              <a:lnSpc>
                <a:spcPct val="115000"/>
              </a:lnSpc>
              <a:spcBef>
                <a:spcPts val="0"/>
              </a:spcBef>
              <a:buSzPts val="2700"/>
            </a:pPr>
            <a:r>
              <a:rPr lang="lt-LT" sz="2700" dirty="0"/>
              <a:t>Pirmenybę teikti dienotvarkės klausimams</a:t>
            </a:r>
          </a:p>
          <a:p>
            <a:pPr marL="1174750" indent="-457200">
              <a:lnSpc>
                <a:spcPct val="115000"/>
              </a:lnSpc>
              <a:spcBef>
                <a:spcPts val="0"/>
              </a:spcBef>
              <a:buSzPts val="2700"/>
            </a:pPr>
            <a:r>
              <a:rPr lang="lt-LT" sz="2700" dirty="0"/>
              <a:t>Pasidalinti informacija apie susitikimą su dalyviais</a:t>
            </a:r>
          </a:p>
          <a:p>
            <a:pPr marL="717550" lvl="0" indent="0" algn="l" rtl="0">
              <a:lnSpc>
                <a:spcPct val="115000"/>
              </a:lnSpc>
              <a:spcBef>
                <a:spcPts val="0"/>
              </a:spcBef>
              <a:spcAft>
                <a:spcPts val="0"/>
              </a:spcAft>
              <a:buSzPts val="2700"/>
              <a:buNone/>
            </a:pPr>
            <a:endParaRPr sz="2600" dirty="0"/>
          </a:p>
          <a:p>
            <a:pPr marL="717550" lvl="0" indent="0" algn="l" rtl="0">
              <a:lnSpc>
                <a:spcPct val="115000"/>
              </a:lnSpc>
              <a:spcBef>
                <a:spcPts val="0"/>
              </a:spcBef>
              <a:spcAft>
                <a:spcPts val="0"/>
              </a:spcAft>
              <a:buSzPts val="2600"/>
              <a:buNone/>
            </a:pPr>
            <a:r>
              <a:rPr lang="en-GB" sz="2600" dirty="0" err="1"/>
              <a:t>Dabar</a:t>
            </a:r>
            <a:r>
              <a:rPr lang="en-GB" sz="2600" dirty="0"/>
              <a:t> </a:t>
            </a:r>
            <a:r>
              <a:rPr lang="en-GB" sz="2600" dirty="0" err="1"/>
              <a:t>užbaikite</a:t>
            </a:r>
            <a:r>
              <a:rPr lang="en-GB" sz="2600" dirty="0"/>
              <a:t> </a:t>
            </a:r>
            <a:r>
              <a:rPr lang="en-GB" sz="2600" dirty="0" err="1"/>
              <a:t>nuotolinę</a:t>
            </a:r>
            <a:r>
              <a:rPr lang="en-GB" sz="2600" dirty="0"/>
              <a:t> </a:t>
            </a:r>
            <a:r>
              <a:rPr lang="en-GB" sz="2600" dirty="0" err="1"/>
              <a:t>pamoką</a:t>
            </a:r>
            <a:r>
              <a:rPr lang="en-GB" sz="2600" dirty="0"/>
              <a:t>: </a:t>
            </a:r>
            <a:r>
              <a:rPr lang="en-GB" sz="2600" b="1" i="1" dirty="0"/>
              <a:t>Suplanuokite </a:t>
            </a:r>
            <a:r>
              <a:rPr lang="en-GB" sz="2600" b="1" i="1" dirty="0" err="1"/>
              <a:t>efektyvius</a:t>
            </a:r>
            <a:r>
              <a:rPr lang="en-GB" sz="2600" b="1" i="1" dirty="0"/>
              <a:t> </a:t>
            </a:r>
            <a:r>
              <a:rPr lang="en-GB" sz="2600" b="1" i="1" dirty="0" err="1"/>
              <a:t>susitikimus</a:t>
            </a:r>
            <a:endParaRPr sz="2600" b="1" i="1" dirty="0"/>
          </a:p>
        </p:txBody>
      </p:sp>
      <p:pic>
        <p:nvPicPr>
          <p:cNvPr id="4" name="image4.png"/>
          <p:cNvPicPr/>
          <p:nvPr/>
        </p:nvPicPr>
        <p:blipFill>
          <a:blip r:embed="rId3"/>
          <a:srcRect/>
          <a:stretch>
            <a:fillRect/>
          </a:stretch>
        </p:blipFill>
        <p:spPr>
          <a:xfrm>
            <a:off x="838200" y="1825625"/>
            <a:ext cx="719455" cy="719455"/>
          </a:xfrm>
          <a:prstGeom prst="rect">
            <a:avLst/>
          </a:prstGeo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Google Shape;722;p71"/>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lvl="0" rtl="0">
              <a:lnSpc>
                <a:spcPct val="90000"/>
              </a:lnSpc>
              <a:spcBef>
                <a:spcPts val="0"/>
              </a:spcBef>
              <a:spcAft>
                <a:spcPts val="0"/>
              </a:spcAft>
              <a:buClr>
                <a:schemeClr val="lt1"/>
              </a:buClr>
              <a:buSzPts val="4400"/>
              <a:buFont typeface="Calibri"/>
              <a:buNone/>
            </a:pPr>
            <a:r>
              <a:rPr lang="en-GB" dirty="0" err="1"/>
              <a:t>Pristatymo</a:t>
            </a:r>
            <a:r>
              <a:rPr lang="en-GB" dirty="0"/>
              <a:t> </a:t>
            </a:r>
            <a:r>
              <a:rPr lang="en-GB" dirty="0" err="1"/>
              <a:t>rodymas</a:t>
            </a:r>
            <a:r>
              <a:rPr lang="en-GB" dirty="0"/>
              <a:t> </a:t>
            </a:r>
            <a:r>
              <a:rPr lang="en-GB" dirty="0" err="1"/>
              <a:t>nuotolinio</a:t>
            </a:r>
            <a:r>
              <a:rPr lang="en-GB" dirty="0"/>
              <a:t> </a:t>
            </a:r>
            <a:r>
              <a:rPr lang="en-GB" dirty="0" err="1"/>
              <a:t>susitikimo</a:t>
            </a:r>
            <a:r>
              <a:rPr lang="en-GB" dirty="0"/>
              <a:t> </a:t>
            </a:r>
            <a:r>
              <a:rPr lang="en-GB" dirty="0" err="1"/>
              <a:t>metu</a:t>
            </a:r>
            <a:endParaRPr dirty="0"/>
          </a:p>
        </p:txBody>
      </p:sp>
      <p:sp>
        <p:nvSpPr>
          <p:cNvPr id="723" name="Google Shape;723;p7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lvl="0" indent="0">
              <a:buSzPts val="2800"/>
              <a:buNone/>
            </a:pPr>
            <a:r>
              <a:rPr lang="en-GB" dirty="0" err="1"/>
              <a:t>Trys</a:t>
            </a:r>
            <a:r>
              <a:rPr lang="en-GB" dirty="0"/>
              <a:t> </a:t>
            </a:r>
            <a:r>
              <a:rPr lang="en-GB" dirty="0" err="1"/>
              <a:t>skirtingi</a:t>
            </a:r>
            <a:r>
              <a:rPr lang="en-GB" dirty="0"/>
              <a:t> </a:t>
            </a:r>
            <a:r>
              <a:rPr lang="en-GB" dirty="0" err="1"/>
              <a:t>būdai</a:t>
            </a:r>
            <a:r>
              <a:rPr lang="en-GB" dirty="0"/>
              <a:t> </a:t>
            </a:r>
            <a:r>
              <a:rPr lang="lt-LT" dirty="0"/>
              <a:t>kaip parodyti pristatymą per</a:t>
            </a:r>
            <a:r>
              <a:rPr lang="en-GB" dirty="0"/>
              <a:t> „Google Meet“.</a:t>
            </a:r>
            <a:endParaRPr dirty="0"/>
          </a:p>
        </p:txBody>
      </p:sp>
      <p:pic>
        <p:nvPicPr>
          <p:cNvPr id="724" name="Google Shape;724;p71" descr="Presenting over Google Meet is a little bit different than presenting in-person. You’ll need to know how to use the video app’s interface so you can lead the meeting. There are two ways you can present: right at the beginning of the call or later on in the video conference. In this video, you’ll learn how to present a Google Slides presentation using Google Meet. &#10;&#10;0:00 Introduction&#10;0:32 Joining a video call from an event&#10;0:42 Approving the use of the microphone and camera&#10;1:21 Presenting at the start of the meeting&#10;2:24 Presenting later in the meeting&#10;3:13 Opening settings&#10;3:36 Identifying the toolbar icons&#10;&#10;We hope you enjoy! To learn more, check out our Google Meet tutorial here: https://edu.gcfglobal.org/en/google-meet/" title="Google Meet: How to Present Using Google Slides">
            <a:hlinkClick r:id="rId3"/>
          </p:cNvPr>
          <p:cNvPicPr preferRelativeResize="0"/>
          <p:nvPr/>
        </p:nvPicPr>
        <p:blipFill rotWithShape="1">
          <a:blip r:embed="rId4">
            <a:alphaModFix/>
          </a:blip>
          <a:srcRect/>
          <a:stretch/>
        </p:blipFill>
        <p:spPr>
          <a:xfrm>
            <a:off x="3429000" y="2540725"/>
            <a:ext cx="4572000" cy="3429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4"/>
                                        </p:tgtEl>
                                        <p:attrNameLst>
                                          <p:attrName>style.visibility</p:attrName>
                                        </p:attrNameLst>
                                      </p:cBhvr>
                                      <p:to>
                                        <p:strVal val="visible"/>
                                      </p:to>
                                    </p:set>
                                    <p:animEffect transition="in" filter="fade">
                                      <p:cBhvr>
                                        <p:cTn id="7" dur="1000"/>
                                        <p:tgtEl>
                                          <p:spTgt spid="72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2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Google Shape;730;p72"/>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lvl="0" rtl="0">
              <a:lnSpc>
                <a:spcPct val="90000"/>
              </a:lnSpc>
              <a:spcBef>
                <a:spcPts val="0"/>
              </a:spcBef>
              <a:spcAft>
                <a:spcPts val="0"/>
              </a:spcAft>
              <a:buClr>
                <a:schemeClr val="lt1"/>
              </a:buClr>
              <a:buSzPts val="4400"/>
              <a:buFont typeface="Calibri"/>
              <a:buNone/>
            </a:pPr>
            <a:r>
              <a:rPr lang="lt-LT" dirty="0"/>
              <a:t>Susitikimo įrašymas</a:t>
            </a:r>
            <a:endParaRPr dirty="0"/>
          </a:p>
        </p:txBody>
      </p:sp>
      <p:sp>
        <p:nvSpPr>
          <p:cNvPr id="731" name="Google Shape;731;p7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lvl="0" indent="0">
              <a:lnSpc>
                <a:spcPct val="115000"/>
              </a:lnSpc>
              <a:spcBef>
                <a:spcPts val="0"/>
              </a:spcBef>
              <a:buClr>
                <a:schemeClr val="dk1"/>
              </a:buClr>
              <a:buSzPts val="1100"/>
              <a:buNone/>
            </a:pPr>
            <a:r>
              <a:rPr lang="lt-LT" sz="3000" b="1" dirty="0">
                <a:solidFill>
                  <a:srgbClr val="202124"/>
                </a:solidFill>
              </a:rPr>
              <a:t>Kodėl susitikimas turi būti įrašomas?</a:t>
            </a:r>
          </a:p>
          <a:p>
            <a:pPr indent="-457200">
              <a:lnSpc>
                <a:spcPct val="115000"/>
              </a:lnSpc>
              <a:spcBef>
                <a:spcPts val="0"/>
              </a:spcBef>
              <a:buClr>
                <a:schemeClr val="dk1"/>
              </a:buClr>
              <a:buSzPts val="1100"/>
            </a:pPr>
            <a:r>
              <a:rPr lang="lt-LT" sz="3000" dirty="0">
                <a:solidFill>
                  <a:srgbClr val="202124"/>
                </a:solidFill>
              </a:rPr>
              <a:t>Susitikimo įrašymas leidžia žmonėms suprasti, kad jų buvo klausomasi ir jie tikrai buvo išgirsti.</a:t>
            </a:r>
          </a:p>
          <a:p>
            <a:pPr indent="-457200">
              <a:lnSpc>
                <a:spcPct val="115000"/>
              </a:lnSpc>
              <a:spcBef>
                <a:spcPts val="0"/>
              </a:spcBef>
              <a:buClr>
                <a:schemeClr val="dk1"/>
              </a:buClr>
              <a:buSzPts val="1100"/>
            </a:pPr>
            <a:r>
              <a:rPr lang="lt-LT" sz="3000" dirty="0">
                <a:solidFill>
                  <a:srgbClr val="202124"/>
                </a:solidFill>
              </a:rPr>
              <a:t>Įrašas gali būti naudojamas būsimuose susitikimuose sprendimams patikrinti ir kaip priminimas apie praeities įvykius ir veiksmus.</a:t>
            </a:r>
            <a:endParaRPr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73"/>
          <p:cNvSpPr txBox="1">
            <a:spLocks noGrp="1"/>
          </p:cNvSpPr>
          <p:nvPr>
            <p:ph type="title"/>
          </p:nvPr>
        </p:nvSpPr>
        <p:spPr>
          <a:xfrm>
            <a:off x="-1" y="484094"/>
            <a:ext cx="12192000" cy="1206572"/>
          </a:xfrm>
          <a:prstGeom prst="rect">
            <a:avLst/>
          </a:prstGeom>
          <a:solidFill>
            <a:srgbClr val="76B4A6"/>
          </a:solidFill>
          <a:ln>
            <a:noFill/>
          </a:ln>
        </p:spPr>
        <p:txBody>
          <a:bodyPr spcFirstLastPara="1" wrap="square" lIns="91425" tIns="45700" rIns="91425" bIns="45700" anchor="ctr" anchorCtr="0">
            <a:normAutofit fontScale="90000"/>
          </a:bodyPr>
          <a:lstStyle/>
          <a:p>
            <a:pPr marL="717550" lvl="0" algn="l" rtl="0">
              <a:lnSpc>
                <a:spcPct val="90000"/>
              </a:lnSpc>
              <a:spcBef>
                <a:spcPts val="0"/>
              </a:spcBef>
              <a:spcAft>
                <a:spcPts val="0"/>
              </a:spcAft>
              <a:buClr>
                <a:schemeClr val="lt1"/>
              </a:buClr>
              <a:buSzPct val="100000"/>
              <a:buFont typeface="Calibri"/>
              <a:buNone/>
            </a:pPr>
            <a:r>
              <a:rPr lang="lt-LT" dirty="0"/>
              <a:t>Pradėkite vaizdo pokalbį arba prisijunkite prie jo naudodami „Google </a:t>
            </a:r>
            <a:r>
              <a:rPr lang="lt-LT" dirty="0" err="1"/>
              <a:t>Meet</a:t>
            </a:r>
            <a:r>
              <a:rPr lang="lt-LT" dirty="0"/>
              <a:t>“ – nuotolinė užduotis</a:t>
            </a:r>
            <a:endParaRPr dirty="0"/>
          </a:p>
        </p:txBody>
      </p:sp>
      <p:sp>
        <p:nvSpPr>
          <p:cNvPr id="738" name="Google Shape;738;p73"/>
          <p:cNvSpPr txBox="1">
            <a:spLocks noGrp="1"/>
          </p:cNvSpPr>
          <p:nvPr>
            <p:ph type="body" idx="1"/>
          </p:nvPr>
        </p:nvSpPr>
        <p:spPr>
          <a:xfrm>
            <a:off x="1767840" y="1825624"/>
            <a:ext cx="9585959" cy="4778376"/>
          </a:xfrm>
          <a:prstGeom prst="rect">
            <a:avLst/>
          </a:prstGeom>
          <a:noFill/>
          <a:ln>
            <a:noFill/>
          </a:ln>
        </p:spPr>
        <p:txBody>
          <a:bodyPr spcFirstLastPara="1" wrap="square" lIns="91425" tIns="45700" rIns="91425" bIns="45700" anchor="t" anchorCtr="0">
            <a:noAutofit/>
          </a:bodyPr>
          <a:lstStyle/>
          <a:p>
            <a:pPr marL="0" lvl="0" indent="0">
              <a:lnSpc>
                <a:spcPct val="115000"/>
              </a:lnSpc>
              <a:spcBef>
                <a:spcPts val="400"/>
              </a:spcBef>
              <a:buClr>
                <a:schemeClr val="dk1"/>
              </a:buClr>
              <a:buSzPct val="49549"/>
              <a:buNone/>
            </a:pPr>
            <a:r>
              <a:rPr lang="lt-LT" sz="2000" dirty="0"/>
              <a:t>Šios pamokos pabaigoje turėtumėte sugebėti:</a:t>
            </a:r>
            <a:endParaRPr sz="2000" dirty="0"/>
          </a:p>
          <a:p>
            <a:pPr lvl="1" indent="-381000">
              <a:lnSpc>
                <a:spcPct val="115000"/>
              </a:lnSpc>
              <a:spcBef>
                <a:spcPts val="0"/>
              </a:spcBef>
              <a:buSzPct val="108108"/>
              <a:buFont typeface="Calibri"/>
              <a:buChar char="○"/>
            </a:pPr>
            <a:r>
              <a:rPr lang="lt-LT" sz="2000" dirty="0"/>
              <a:t>Prisijunkti prie „Google </a:t>
            </a:r>
            <a:r>
              <a:rPr lang="lt-LT" sz="2000" dirty="0" err="1"/>
              <a:t>Meet</a:t>
            </a:r>
            <a:r>
              <a:rPr lang="lt-LT" sz="2000" dirty="0"/>
              <a:t>“</a:t>
            </a:r>
          </a:p>
          <a:p>
            <a:pPr lvl="1" indent="-381000">
              <a:lnSpc>
                <a:spcPct val="115000"/>
              </a:lnSpc>
              <a:spcBef>
                <a:spcPts val="0"/>
              </a:spcBef>
              <a:buSzPct val="108108"/>
              <a:buFont typeface="Calibri"/>
              <a:buChar char="○"/>
            </a:pPr>
            <a:r>
              <a:rPr lang="lt-LT" sz="2000" dirty="0"/>
              <a:t>Pakviesti žmones prisijungti prie susitikimo</a:t>
            </a:r>
          </a:p>
          <a:p>
            <a:pPr lvl="1" indent="-381000">
              <a:lnSpc>
                <a:spcPct val="115000"/>
              </a:lnSpc>
              <a:spcBef>
                <a:spcPts val="0"/>
              </a:spcBef>
              <a:buSzPct val="108108"/>
              <a:buFont typeface="Calibri"/>
              <a:buChar char="○"/>
            </a:pPr>
            <a:r>
              <a:rPr lang="lt-LT" sz="2000" dirty="0"/>
              <a:t>Suplanuoti susitikimą naudojant kalendorių: pridėti failus ir pridėti pakviestus asmenis, tada prisijungti prie susitikimo naudojantis įvykiu kalendoriuje</a:t>
            </a:r>
          </a:p>
          <a:p>
            <a:pPr lvl="1" indent="-381000">
              <a:lnSpc>
                <a:spcPct val="115000"/>
              </a:lnSpc>
              <a:spcBef>
                <a:spcPts val="0"/>
              </a:spcBef>
              <a:buSzPct val="108108"/>
              <a:buFont typeface="Calibri"/>
              <a:buChar char="○"/>
            </a:pPr>
            <a:r>
              <a:rPr lang="lt-LT" sz="2000" dirty="0"/>
              <a:t>Tvarkyti susitikimo nustatymus</a:t>
            </a:r>
          </a:p>
          <a:p>
            <a:pPr lvl="1" indent="-381000">
              <a:lnSpc>
                <a:spcPct val="115000"/>
              </a:lnSpc>
              <a:spcBef>
                <a:spcPts val="0"/>
              </a:spcBef>
              <a:buSzPct val="108108"/>
              <a:buFont typeface="Calibri"/>
              <a:buChar char="○"/>
            </a:pPr>
            <a:r>
              <a:rPr lang="lt-LT" sz="2000" dirty="0"/>
              <a:t>Įrašyti susitikimą</a:t>
            </a:r>
          </a:p>
          <a:p>
            <a:pPr lvl="1" indent="-381000">
              <a:lnSpc>
                <a:spcPct val="115000"/>
              </a:lnSpc>
              <a:spcBef>
                <a:spcPts val="0"/>
              </a:spcBef>
              <a:buSzPct val="108108"/>
              <a:buFont typeface="Calibri"/>
              <a:buChar char="○"/>
            </a:pPr>
            <a:r>
              <a:rPr lang="lt-LT" sz="2000" dirty="0"/>
              <a:t>Parodyti prezentaciją </a:t>
            </a:r>
          </a:p>
          <a:p>
            <a:pPr marL="533400" lvl="1" indent="0">
              <a:lnSpc>
                <a:spcPct val="115000"/>
              </a:lnSpc>
              <a:spcBef>
                <a:spcPts val="0"/>
              </a:spcBef>
              <a:buSzPct val="108108"/>
              <a:buNone/>
            </a:pPr>
            <a:endParaRPr lang="lt-LT" sz="2000" dirty="0"/>
          </a:p>
          <a:p>
            <a:pPr marL="533400" lvl="1" indent="0">
              <a:lnSpc>
                <a:spcPct val="115000"/>
              </a:lnSpc>
              <a:spcBef>
                <a:spcPts val="0"/>
              </a:spcBef>
              <a:buSzPct val="108108"/>
              <a:buNone/>
            </a:pPr>
            <a:r>
              <a:rPr lang="lt-LT" sz="2000" dirty="0"/>
              <a:t>Dabar užbaikite pamoką: </a:t>
            </a:r>
            <a:r>
              <a:rPr lang="lt-LT" sz="2000" b="1" dirty="0"/>
              <a:t>pradėkite arba prisijunkite prie susitikimo naudodami „Google </a:t>
            </a:r>
            <a:r>
              <a:rPr lang="lt-LT" sz="2000" b="1" dirty="0" err="1"/>
              <a:t>Meet</a:t>
            </a:r>
            <a:r>
              <a:rPr lang="lt-LT" sz="2000" b="1" dirty="0"/>
              <a:t>“.</a:t>
            </a:r>
            <a:endParaRPr lang="en-GB" sz="2000" b="1" i="1" dirty="0"/>
          </a:p>
        </p:txBody>
      </p:sp>
      <p:pic>
        <p:nvPicPr>
          <p:cNvPr id="4" name="Picture 3"/>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1825625"/>
            <a:ext cx="719455" cy="7194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3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3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3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4" name="Google Shape;744;p74"/>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lvl="0" rtl="0">
              <a:lnSpc>
                <a:spcPct val="90000"/>
              </a:lnSpc>
              <a:spcBef>
                <a:spcPts val="0"/>
              </a:spcBef>
              <a:spcAft>
                <a:spcPts val="0"/>
              </a:spcAft>
              <a:buClr>
                <a:schemeClr val="lt1"/>
              </a:buClr>
              <a:buSzPts val="4400"/>
              <a:buFont typeface="Calibri"/>
              <a:buNone/>
            </a:pPr>
            <a:r>
              <a:rPr lang="lt-LT" dirty="0"/>
              <a:t>Kūno kalbos stebėjimas</a:t>
            </a:r>
          </a:p>
        </p:txBody>
      </p:sp>
      <p:sp>
        <p:nvSpPr>
          <p:cNvPr id="745" name="Google Shape;745;p74"/>
          <p:cNvSpPr txBox="1">
            <a:spLocks noGrp="1"/>
          </p:cNvSpPr>
          <p:nvPr>
            <p:ph type="body" idx="1"/>
          </p:nvPr>
        </p:nvSpPr>
        <p:spPr>
          <a:xfrm>
            <a:off x="824853" y="1723034"/>
            <a:ext cx="7315747" cy="4389900"/>
          </a:xfrm>
          <a:prstGeom prst="rect">
            <a:avLst/>
          </a:prstGeom>
          <a:noFill/>
          <a:ln>
            <a:noFill/>
          </a:ln>
        </p:spPr>
        <p:txBody>
          <a:bodyPr spcFirstLastPara="1" wrap="square" lIns="91425" tIns="45700" rIns="91425" bIns="45700" anchor="t" anchorCtr="0">
            <a:noAutofit/>
          </a:bodyPr>
          <a:lstStyle/>
          <a:p>
            <a:pPr marL="0" lvl="0" indent="0">
              <a:lnSpc>
                <a:spcPts val="1500"/>
              </a:lnSpc>
              <a:spcBef>
                <a:spcPts val="0"/>
              </a:spcBef>
              <a:buNone/>
            </a:pPr>
            <a:r>
              <a:rPr lang="lt-LT" sz="1800" dirty="0">
                <a:solidFill>
                  <a:srgbClr val="333333"/>
                </a:solidFill>
              </a:rPr>
              <a:t>Virtualių susitikimų metu svarbu </a:t>
            </a:r>
            <a:r>
              <a:rPr lang="en-GB" sz="1800" dirty="0" err="1">
                <a:solidFill>
                  <a:srgbClr val="333333"/>
                </a:solidFill>
              </a:rPr>
              <a:t>akty</a:t>
            </a:r>
            <a:r>
              <a:rPr lang="lt-LT" sz="1800" dirty="0" err="1">
                <a:solidFill>
                  <a:srgbClr val="333333"/>
                </a:solidFill>
              </a:rPr>
              <a:t>viai</a:t>
            </a:r>
            <a:r>
              <a:rPr lang="lt-LT" sz="1800" dirty="0">
                <a:solidFill>
                  <a:srgbClr val="333333"/>
                </a:solidFill>
              </a:rPr>
              <a:t> naudoti</a:t>
            </a:r>
            <a:r>
              <a:rPr lang="en-GB" sz="1800" dirty="0">
                <a:solidFill>
                  <a:srgbClr val="333333"/>
                </a:solidFill>
              </a:rPr>
              <a:t> </a:t>
            </a:r>
            <a:r>
              <a:rPr lang="en-GB" sz="1800" dirty="0" err="1">
                <a:solidFill>
                  <a:srgbClr val="333333"/>
                </a:solidFill>
              </a:rPr>
              <a:t>galvą</a:t>
            </a:r>
            <a:r>
              <a:rPr lang="en-GB" sz="1800" dirty="0">
                <a:solidFill>
                  <a:srgbClr val="333333"/>
                </a:solidFill>
              </a:rPr>
              <a:t> </a:t>
            </a:r>
            <a:r>
              <a:rPr lang="en-GB" sz="1800" dirty="0" err="1">
                <a:solidFill>
                  <a:srgbClr val="333333"/>
                </a:solidFill>
              </a:rPr>
              <a:t>ir</a:t>
            </a:r>
            <a:r>
              <a:rPr lang="en-GB" sz="1800" dirty="0">
                <a:solidFill>
                  <a:srgbClr val="333333"/>
                </a:solidFill>
              </a:rPr>
              <a:t> </a:t>
            </a:r>
            <a:r>
              <a:rPr lang="en-GB" sz="1800" dirty="0" err="1">
                <a:solidFill>
                  <a:srgbClr val="333333"/>
                </a:solidFill>
              </a:rPr>
              <a:t>rankas</a:t>
            </a:r>
            <a:r>
              <a:rPr lang="en-GB" sz="1800" dirty="0">
                <a:solidFill>
                  <a:srgbClr val="333333"/>
                </a:solidFill>
              </a:rPr>
              <a:t> – </a:t>
            </a:r>
            <a:r>
              <a:rPr lang="en-GB" sz="1800" dirty="0" err="1">
                <a:solidFill>
                  <a:srgbClr val="333333"/>
                </a:solidFill>
              </a:rPr>
              <a:t>tas</a:t>
            </a:r>
            <a:r>
              <a:rPr lang="en-GB" sz="1800" dirty="0">
                <a:solidFill>
                  <a:srgbClr val="333333"/>
                </a:solidFill>
              </a:rPr>
              <a:t> </a:t>
            </a:r>
            <a:r>
              <a:rPr lang="en-GB" sz="1800" dirty="0" err="1">
                <a:solidFill>
                  <a:srgbClr val="333333"/>
                </a:solidFill>
              </a:rPr>
              <a:t>dalis</a:t>
            </a:r>
            <a:r>
              <a:rPr lang="en-GB" sz="1800" dirty="0">
                <a:solidFill>
                  <a:srgbClr val="333333"/>
                </a:solidFill>
              </a:rPr>
              <a:t>, </a:t>
            </a:r>
            <a:r>
              <a:rPr lang="en-GB" sz="1800" dirty="0" err="1">
                <a:solidFill>
                  <a:srgbClr val="333333"/>
                </a:solidFill>
              </a:rPr>
              <a:t>kurios</a:t>
            </a:r>
            <a:r>
              <a:rPr lang="en-GB" sz="1800" dirty="0">
                <a:solidFill>
                  <a:srgbClr val="333333"/>
                </a:solidFill>
              </a:rPr>
              <a:t> </a:t>
            </a:r>
            <a:r>
              <a:rPr lang="en-GB" sz="1800" dirty="0" err="1">
                <a:solidFill>
                  <a:srgbClr val="333333"/>
                </a:solidFill>
              </a:rPr>
              <a:t>matomos</a:t>
            </a:r>
            <a:r>
              <a:rPr lang="en-GB" sz="1800" dirty="0">
                <a:solidFill>
                  <a:srgbClr val="333333"/>
                </a:solidFill>
              </a:rPr>
              <a:t> </a:t>
            </a:r>
            <a:r>
              <a:rPr lang="en-GB" sz="1800" dirty="0" err="1">
                <a:solidFill>
                  <a:srgbClr val="333333"/>
                </a:solidFill>
              </a:rPr>
              <a:t>ekrane</a:t>
            </a:r>
            <a:r>
              <a:rPr lang="en-GB" sz="1800" dirty="0">
                <a:solidFill>
                  <a:srgbClr val="333333"/>
                </a:solidFill>
              </a:rPr>
              <a:t>.</a:t>
            </a:r>
            <a:endParaRPr sz="1800" dirty="0">
              <a:solidFill>
                <a:srgbClr val="333333"/>
              </a:solidFill>
            </a:endParaRPr>
          </a:p>
          <a:p>
            <a:pPr lvl="0">
              <a:lnSpc>
                <a:spcPts val="1500"/>
              </a:lnSpc>
              <a:spcBef>
                <a:spcPts val="2300"/>
              </a:spcBef>
            </a:pPr>
            <a:r>
              <a:rPr lang="lt-LT" sz="1800" dirty="0">
                <a:solidFill>
                  <a:srgbClr val="333333"/>
                </a:solidFill>
              </a:rPr>
              <a:t>Pavyzdžiui tai gali būti nusišypsojimas, linktelėjimas galva arba nykščio rodymas.</a:t>
            </a:r>
          </a:p>
          <a:p>
            <a:pPr lvl="0">
              <a:lnSpc>
                <a:spcPts val="1500"/>
              </a:lnSpc>
              <a:spcBef>
                <a:spcPts val="2300"/>
              </a:spcBef>
            </a:pPr>
            <a:r>
              <a:rPr lang="lt-LT" sz="1800" dirty="0">
                <a:solidFill>
                  <a:srgbClr val="333333"/>
                </a:solidFill>
              </a:rPr>
              <a:t>Nuotolinio susitikimo metu žiūrėkite į kamerą.</a:t>
            </a:r>
          </a:p>
          <a:p>
            <a:pPr marL="0" lvl="0" indent="0">
              <a:lnSpc>
                <a:spcPts val="1500"/>
              </a:lnSpc>
              <a:spcBef>
                <a:spcPts val="2300"/>
              </a:spcBef>
              <a:buNone/>
            </a:pPr>
            <a:r>
              <a:rPr lang="lt-LT" sz="1800" dirty="0">
                <a:solidFill>
                  <a:srgbClr val="333333"/>
                </a:solidFill>
              </a:rPr>
              <a:t>Kartais nuotoliniai susitikimai be vaizdo gali sutelkti dėmesį į klausymą.</a:t>
            </a:r>
            <a:endParaRPr sz="1800" dirty="0">
              <a:solidFill>
                <a:srgbClr val="333333"/>
              </a:solidFill>
            </a:endParaRPr>
          </a:p>
          <a:p>
            <a:pPr lvl="0">
              <a:lnSpc>
                <a:spcPts val="1500"/>
              </a:lnSpc>
              <a:spcBef>
                <a:spcPts val="2300"/>
              </a:spcBef>
            </a:pPr>
            <a:r>
              <a:rPr lang="lt-LT" sz="1800" dirty="0">
                <a:solidFill>
                  <a:srgbClr val="333333"/>
                </a:solidFill>
              </a:rPr>
              <a:t>Todėl labai svarbu rasti gerą balansą tarp vaizdo, vaizdinių priemonių ir garso.</a:t>
            </a:r>
            <a:r>
              <a:rPr lang="en-GB" sz="1800" dirty="0">
                <a:solidFill>
                  <a:srgbClr val="333333"/>
                </a:solidFill>
              </a:rPr>
              <a:t> </a:t>
            </a:r>
            <a:endParaRPr sz="1800" dirty="0">
              <a:solidFill>
                <a:srgbClr val="333333"/>
              </a:solidFill>
            </a:endParaRPr>
          </a:p>
          <a:p>
            <a:pPr marL="0" lvl="0" indent="0">
              <a:lnSpc>
                <a:spcPts val="1500"/>
              </a:lnSpc>
              <a:spcBef>
                <a:spcPts val="2300"/>
              </a:spcBef>
              <a:buNone/>
            </a:pPr>
            <a:r>
              <a:rPr lang="lt-LT" sz="1800" dirty="0">
                <a:solidFill>
                  <a:srgbClr val="333333"/>
                </a:solidFill>
              </a:rPr>
              <a:t>Tyla sukuria erdvę apmąstymams. Privalumas atsikvėpti ir duoti papildomo laiko prieš atsakant.</a:t>
            </a:r>
            <a:r>
              <a:rPr lang="en-GB" sz="1800" dirty="0">
                <a:solidFill>
                  <a:srgbClr val="333333"/>
                </a:solidFill>
              </a:rPr>
              <a:t>.</a:t>
            </a:r>
            <a:endParaRPr sz="1800" dirty="0">
              <a:solidFill>
                <a:srgbClr val="333333"/>
              </a:solidFill>
            </a:endParaRPr>
          </a:p>
          <a:p>
            <a:pPr lvl="0">
              <a:lnSpc>
                <a:spcPts val="1500"/>
              </a:lnSpc>
              <a:spcBef>
                <a:spcPts val="2300"/>
              </a:spcBef>
            </a:pPr>
            <a:r>
              <a:rPr lang="lt-LT" sz="1800" dirty="0">
                <a:solidFill>
                  <a:srgbClr val="333333"/>
                </a:solidFill>
              </a:rPr>
              <a:t>Labai svarbu suteikti erdvės aktyviems apsvarstymams. </a:t>
            </a:r>
          </a:p>
        </p:txBody>
      </p:sp>
      <p:pic>
        <p:nvPicPr>
          <p:cNvPr id="746" name="Google Shape;746;p74" descr="Let me share with you a few techniques to improve your body language during zoom calls or any type of virtual meetings. I hope you find this video helpful and feel free to share your thoughts in the comment section below.&#10;----------------------------------------------------------------------------&#10;Subscribe Now: https://www.youtube.com/jimmynaraineofficial/?sub_confirmation=1&#10;Click the 🔔 icon so you don't miss out on any fresh videos.&#10;----------------------------------------------------------------------------&#10;Get my PREMIUM Life Hacking Course for FREE (limited time). Use code YTFREE here: https://bit.ly/3t8nnus&#10;Here's what you will learn:&#10;- Increase Your Confidence and Self-Esteem&#10;- Develop a Confident and Positive Body Language&#10;- Increase Your Productivity and Get Important Things Done&#10;- Learn Faster with Proven Strategies and Techniques&#10;- Set and Accomplish Exciting Goals&#10;- Cultivate Positive Mindset&#10;Sign up for FREE (expires soon)&#10;----------------------------------------------------------------------------&#10;Check out my courses below for exclusive discount!&#10;Digital Confidence - https://bit.ly/3jiZLyW &#10;Learn How To Set and Achieve Powerful Goals - https://bit.ly/2Vc7vdT &#10;Beat Procrastination and Get Important Things Done - https://bit.ly/3yjyySS &#10;Increase Core Confidence and Self-esteem - https://bit.ly/2WKDEtv &#10;Proven Public Speaking System to Become a Fearless Presenter - https://bit.ly/3C2UpQJ &#10;CONFIDENCE Course for MEN: Build Confidence and Self-Esteem - https://bit.ly/3A1WHxO &#10;Double Your Confidence &amp; Self Esteem - https://bit.ly/3jcRz2X&#10;----------------------------------------------------------------------------&#10;Get FREE eBooks &amp; Checklists here: https://www.jimmynaraine.com/&#10;----------------------------------------------------------------------------&#10;Jimmy Naraine is an award-winning Educator, Entrepreneur, and Adventurer. His online courses were purchased by 239,000+ people, received 35,000+ official top ratings, and were mentioned by Forbes, FoxNews, Entrepreneur &amp; Business Insider.&#10;&#10;After working for companies such as Allianz and Goldman Sachs he fully dove into entrepreneurship. Since then, Jimmy has explored 76 countries while building educational content. He runs personal development training programs for companies and consults entrepreneurs on building online courses. Jimmy also runs adventure masterminds for business owners and regularly hosts and presents at prestigious events such as Digital|K, MindvalleyU, DNX, and OCR European Championships.&#10;&#10;Jimmy interviews top performers in their fields including Bestselling Authors, Special Forces Soldiers, UFC Hall of Famers, Entrepreneurs, and Artists. Those deep-dive conversations serve as a springboard to explore human potential.&#10;&#10;In the past, Jimmy used to suffer from debilitating confidence issues. Now, his mission is to help millions of people to overcome anxiety, build confidence, and tap into their true potential." title="Body Language Techniques for Zoom Meetings">
            <a:hlinkClick r:id="rId3"/>
          </p:cNvPr>
          <p:cNvPicPr preferRelativeResize="0"/>
          <p:nvPr/>
        </p:nvPicPr>
        <p:blipFill rotWithShape="1">
          <a:blip r:embed="rId4">
            <a:alphaModFix/>
          </a:blip>
          <a:srcRect/>
          <a:stretch/>
        </p:blipFill>
        <p:spPr>
          <a:xfrm>
            <a:off x="8140600" y="1909716"/>
            <a:ext cx="4051400" cy="30385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4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45">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51"/>
        <p:cNvGrpSpPr/>
        <p:nvPr/>
      </p:nvGrpSpPr>
      <p:grpSpPr>
        <a:xfrm>
          <a:off x="0" y="0"/>
          <a:ext cx="0" cy="0"/>
          <a:chOff x="0" y="0"/>
          <a:chExt cx="0" cy="0"/>
        </a:xfrm>
      </p:grpSpPr>
      <p:sp>
        <p:nvSpPr>
          <p:cNvPr id="752" name="Google Shape;752;p75"/>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lvl="0" rtl="0">
              <a:lnSpc>
                <a:spcPct val="90000"/>
              </a:lnSpc>
              <a:spcBef>
                <a:spcPts val="0"/>
              </a:spcBef>
              <a:spcAft>
                <a:spcPts val="0"/>
              </a:spcAft>
              <a:buClr>
                <a:schemeClr val="lt1"/>
              </a:buClr>
              <a:buSzPts val="4400"/>
              <a:buFont typeface="Calibri"/>
              <a:buNone/>
            </a:pPr>
            <a:r>
              <a:rPr lang="lt-LT" dirty="0"/>
              <a:t>Vertinimas</a:t>
            </a:r>
            <a:endParaRPr dirty="0"/>
          </a:p>
        </p:txBody>
      </p:sp>
      <p:sp>
        <p:nvSpPr>
          <p:cNvPr id="753" name="Google Shape;753;p75"/>
          <p:cNvSpPr txBox="1">
            <a:spLocks noGrp="1"/>
          </p:cNvSpPr>
          <p:nvPr>
            <p:ph type="body" idx="1"/>
          </p:nvPr>
        </p:nvSpPr>
        <p:spPr>
          <a:xfrm>
            <a:off x="838199" y="1597151"/>
            <a:ext cx="10515600" cy="3957881"/>
          </a:xfrm>
          <a:prstGeom prst="rect">
            <a:avLst/>
          </a:prstGeom>
          <a:noFill/>
          <a:ln>
            <a:noFill/>
          </a:ln>
        </p:spPr>
        <p:txBody>
          <a:bodyPr spcFirstLastPara="1" wrap="square" lIns="91425" tIns="45700" rIns="91425" bIns="45700" anchor="t" anchorCtr="0">
            <a:noAutofit/>
          </a:bodyPr>
          <a:lstStyle/>
          <a:p>
            <a:pPr marL="285750" indent="-285750"/>
            <a:r>
              <a:rPr lang="lt-LT" dirty="0">
                <a:solidFill>
                  <a:srgbClr val="333333"/>
                </a:solidFill>
              </a:rPr>
              <a:t>Tolesni veiksmai ir įvertinimai yra neatsiejama sėkmingo mentorystės proceso dalis</a:t>
            </a:r>
            <a:endParaRPr dirty="0">
              <a:solidFill>
                <a:srgbClr val="333333"/>
              </a:solidFill>
              <a:highlight>
                <a:srgbClr val="FFFFFF"/>
              </a:highlight>
            </a:endParaRPr>
          </a:p>
          <a:p>
            <a:pPr marL="285750" indent="-285750"/>
            <a:r>
              <a:rPr lang="lt-LT" dirty="0">
                <a:solidFill>
                  <a:srgbClr val="333333"/>
                </a:solidFill>
              </a:rPr>
              <a:t>Mentorystės susitikimą užbaikite pokalbio, pažangos ir rezultatų įvertinimu</a:t>
            </a:r>
            <a:endParaRPr dirty="0">
              <a:solidFill>
                <a:srgbClr val="333333"/>
              </a:solidFill>
              <a:highlight>
                <a:srgbClr val="FFFFFF"/>
              </a:highlight>
            </a:endParaRPr>
          </a:p>
          <a:p>
            <a:pPr marL="285750" indent="-285750"/>
            <a:r>
              <a:rPr lang="en-GB" dirty="0" err="1">
                <a:solidFill>
                  <a:srgbClr val="333333"/>
                </a:solidFill>
              </a:rPr>
              <a:t>Nepamirškite</a:t>
            </a:r>
            <a:r>
              <a:rPr lang="en-GB" dirty="0">
                <a:solidFill>
                  <a:srgbClr val="333333"/>
                </a:solidFill>
              </a:rPr>
              <a:t> </a:t>
            </a:r>
            <a:r>
              <a:rPr lang="en-GB" dirty="0" err="1">
                <a:solidFill>
                  <a:srgbClr val="333333"/>
                </a:solidFill>
              </a:rPr>
              <a:t>suplanuoti</a:t>
            </a:r>
            <a:r>
              <a:rPr lang="en-GB" dirty="0">
                <a:solidFill>
                  <a:srgbClr val="333333"/>
                </a:solidFill>
              </a:rPr>
              <a:t> </a:t>
            </a:r>
            <a:r>
              <a:rPr lang="en-GB" dirty="0" err="1">
                <a:solidFill>
                  <a:srgbClr val="333333"/>
                </a:solidFill>
              </a:rPr>
              <a:t>naujo</a:t>
            </a:r>
            <a:r>
              <a:rPr lang="en-GB" dirty="0">
                <a:solidFill>
                  <a:srgbClr val="333333"/>
                </a:solidFill>
              </a:rPr>
              <a:t> </a:t>
            </a:r>
            <a:r>
              <a:rPr lang="en-GB" dirty="0" err="1">
                <a:solidFill>
                  <a:srgbClr val="333333"/>
                </a:solidFill>
              </a:rPr>
              <a:t>susitikimo</a:t>
            </a:r>
            <a:r>
              <a:rPr lang="en-GB" dirty="0">
                <a:solidFill>
                  <a:srgbClr val="333333"/>
                </a:solidFill>
              </a:rPr>
              <a:t> </a:t>
            </a:r>
            <a:r>
              <a:rPr lang="en-GB" dirty="0" err="1">
                <a:solidFill>
                  <a:srgbClr val="333333"/>
                </a:solidFill>
              </a:rPr>
              <a:t>prieš</a:t>
            </a:r>
            <a:r>
              <a:rPr lang="en-GB" dirty="0">
                <a:solidFill>
                  <a:srgbClr val="333333"/>
                </a:solidFill>
              </a:rPr>
              <a:t> </a:t>
            </a:r>
            <a:r>
              <a:rPr lang="en-GB" dirty="0" err="1">
                <a:solidFill>
                  <a:srgbClr val="333333"/>
                </a:solidFill>
              </a:rPr>
              <a:t>pasibaigiant</a:t>
            </a:r>
            <a:r>
              <a:rPr lang="en-GB" dirty="0">
                <a:solidFill>
                  <a:srgbClr val="333333"/>
                </a:solidFill>
              </a:rPr>
              <a:t> </a:t>
            </a:r>
            <a:r>
              <a:rPr lang="en-GB" dirty="0" err="1">
                <a:solidFill>
                  <a:srgbClr val="333333"/>
                </a:solidFill>
              </a:rPr>
              <a:t>dabartiniam</a:t>
            </a:r>
            <a:r>
              <a:rPr lang="en-GB" dirty="0">
                <a:solidFill>
                  <a:srgbClr val="333333"/>
                </a:solidFill>
              </a:rPr>
              <a:t> </a:t>
            </a:r>
            <a:r>
              <a:rPr lang="en-GB" dirty="0" err="1">
                <a:solidFill>
                  <a:srgbClr val="333333"/>
                </a:solidFill>
              </a:rPr>
              <a:t>susitikimui</a:t>
            </a:r>
            <a:endParaRPr dirty="0">
              <a:solidFill>
                <a:srgbClr val="333333"/>
              </a:solidFill>
              <a:highlight>
                <a:srgbClr val="FFFFFF"/>
              </a:highlight>
            </a:endParaRPr>
          </a:p>
          <a:p>
            <a:pPr marL="285750" indent="-285750"/>
            <a:r>
              <a:rPr lang="lt-LT" dirty="0">
                <a:solidFill>
                  <a:schemeClr val="tx1"/>
                </a:solidFill>
              </a:rPr>
              <a:t>Po mentorystės susitikimo:</a:t>
            </a:r>
            <a:endParaRPr lang="en-GB" dirty="0">
              <a:solidFill>
                <a:schemeClr val="tx1"/>
              </a:solidFill>
              <a:highlight>
                <a:srgbClr val="FFFFFF"/>
              </a:highlight>
            </a:endParaRPr>
          </a:p>
          <a:p>
            <a:pPr marL="742950" lvl="1" indent="-285750"/>
            <a:r>
              <a:rPr lang="lt-LT" dirty="0">
                <a:solidFill>
                  <a:schemeClr val="tx1"/>
                </a:solidFill>
              </a:rPr>
              <a:t>surašykite el. laišką, kuriame trumpai apibendrinami pagrindiniai susitikimo aspektai</a:t>
            </a:r>
          </a:p>
          <a:p>
            <a:pPr marL="742950" lvl="1" indent="-285750"/>
            <a:r>
              <a:rPr lang="lt-LT" dirty="0">
                <a:solidFill>
                  <a:schemeClr val="tx1"/>
                </a:solidFill>
              </a:rPr>
              <a:t>pabrėžkite, ką mokinys turėtų padaryti prieš kitą susitikimą</a:t>
            </a:r>
          </a:p>
          <a:p>
            <a:pPr marL="742950" lvl="1" indent="-285750"/>
            <a:endParaRPr dirty="0">
              <a:solidFill>
                <a:schemeClr val="tx1"/>
              </a:solidFill>
              <a:highlight>
                <a:srgbClr val="FFFFFF"/>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5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5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76"/>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lvl="0" algn="l" rtl="0">
              <a:lnSpc>
                <a:spcPct val="90000"/>
              </a:lnSpc>
              <a:spcBef>
                <a:spcPts val="0"/>
              </a:spcBef>
              <a:spcAft>
                <a:spcPts val="0"/>
              </a:spcAft>
              <a:buClr>
                <a:schemeClr val="lt1"/>
              </a:buClr>
              <a:buSzPts val="4400"/>
              <a:buFont typeface="Calibri"/>
              <a:buNone/>
            </a:pPr>
            <a:r>
              <a:rPr lang="en-GB" dirty="0" err="1"/>
              <a:t>Ir</a:t>
            </a:r>
            <a:r>
              <a:rPr lang="en-GB" dirty="0"/>
              <a:t>, </a:t>
            </a:r>
            <a:r>
              <a:rPr lang="en-GB" dirty="0" err="1"/>
              <a:t>galiausiai</a:t>
            </a:r>
            <a:r>
              <a:rPr lang="en-GB" dirty="0"/>
              <a:t>…</a:t>
            </a:r>
            <a:endParaRPr dirty="0"/>
          </a:p>
        </p:txBody>
      </p:sp>
      <p:sp>
        <p:nvSpPr>
          <p:cNvPr id="760" name="Google Shape;760;p76"/>
          <p:cNvSpPr txBox="1">
            <a:spLocks noGrp="1"/>
          </p:cNvSpPr>
          <p:nvPr>
            <p:ph type="body" idx="1"/>
          </p:nvPr>
        </p:nvSpPr>
        <p:spPr>
          <a:xfrm>
            <a:off x="838200" y="1825625"/>
            <a:ext cx="10515600" cy="2299333"/>
          </a:xfrm>
          <a:prstGeom prst="rect">
            <a:avLst/>
          </a:prstGeom>
          <a:noFill/>
          <a:ln>
            <a:noFill/>
          </a:ln>
        </p:spPr>
        <p:txBody>
          <a:bodyPr spcFirstLastPara="1" wrap="square" lIns="91425" tIns="45700" rIns="91425" bIns="45700" anchor="t" anchorCtr="0">
            <a:normAutofit fontScale="92500"/>
          </a:bodyPr>
          <a:lstStyle/>
          <a:p>
            <a:pPr marL="0" indent="0">
              <a:buSzPts val="2800"/>
              <a:buNone/>
            </a:pPr>
            <a:r>
              <a:rPr lang="lt-LT" dirty="0"/>
              <a:t>5 modulyje – </a:t>
            </a:r>
            <a:r>
              <a:rPr lang="lt-LT" b="1" dirty="0"/>
              <a:t>Mentoriaus </a:t>
            </a:r>
            <a:r>
              <a:rPr lang="lt-LT" b="1" dirty="0" err="1"/>
              <a:t>padalomoji</a:t>
            </a:r>
            <a:r>
              <a:rPr lang="lt-LT" b="1" dirty="0"/>
              <a:t> medžiaga </a:t>
            </a:r>
            <a:r>
              <a:rPr lang="lt-LT" dirty="0"/>
              <a:t>rasite:</a:t>
            </a:r>
          </a:p>
          <a:p>
            <a:pPr indent="-457200">
              <a:buSzPts val="2800"/>
            </a:pPr>
            <a:r>
              <a:rPr lang="lt-LT" dirty="0"/>
              <a:t>Įvairi papildoma medžiaga siekiant daugiau sužinoti šio modulio tema. </a:t>
            </a:r>
          </a:p>
          <a:p>
            <a:pPr indent="-457200">
              <a:buSzPts val="2800"/>
            </a:pPr>
            <a:r>
              <a:rPr lang="lt-LT" dirty="0"/>
              <a:t>Nuoroda į Taikomųjų skaitmeninių įgūdžių nuotolinę pamoką  „Efektyviai bendraukite darbe“ – atlikite jas </a:t>
            </a:r>
          </a:p>
        </p:txBody>
      </p:sp>
      <p:pic>
        <p:nvPicPr>
          <p:cNvPr id="4" name="Google Shape;767;p77" descr="Hilarious work from home (wfh), working at home isn’t easy for everyone. Not only have many of us failed to figure out a good space to work without disruption, but sometimes people walk in when they really shouldn’t.&#10;&#10;Hope you guys enjoy the video! Stay at Home&#10;&#10;If you Enjoyed the video Remember to Like, Comment and Subscribe!&#10;Thank you very much for visiting my channel!&#10;&#10;#StayHome&#10;#StayAtHome&#10;#WorkFromHome&#10;#WFH&#10;#DiRumahAja&#10;#TogetherAtHome" title="Funny Work From Home Fails During Coronavirus Quarantine Lockdown">
            <a:hlinkClick r:id="rId3"/>
          </p:cNvPr>
          <p:cNvPicPr preferRelativeResize="0">
            <a:picLocks noChangeAspect="1"/>
          </p:cNvPicPr>
          <p:nvPr/>
        </p:nvPicPr>
        <p:blipFill rotWithShape="1">
          <a:blip r:embed="rId4">
            <a:alphaModFix/>
          </a:blip>
          <a:srcRect/>
          <a:stretch/>
        </p:blipFill>
        <p:spPr>
          <a:xfrm>
            <a:off x="8310880" y="3786684"/>
            <a:ext cx="3322320" cy="2491740"/>
          </a:xfrm>
          <a:prstGeom prst="rect">
            <a:avLst/>
          </a:prstGeom>
          <a:noFill/>
          <a:ln>
            <a:noFill/>
          </a:ln>
        </p:spPr>
      </p:pic>
      <p:sp>
        <p:nvSpPr>
          <p:cNvPr id="5" name="Google Shape;760;p76"/>
          <p:cNvSpPr txBox="1">
            <a:spLocks/>
          </p:cNvSpPr>
          <p:nvPr/>
        </p:nvSpPr>
        <p:spPr>
          <a:xfrm>
            <a:off x="838200" y="4124959"/>
            <a:ext cx="7193280" cy="205186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100000"/>
              </a:lnSpc>
              <a:spcBef>
                <a:spcPts val="800"/>
              </a:spcBef>
              <a:spcAft>
                <a:spcPts val="0"/>
              </a:spcAft>
              <a:buClr>
                <a:srgbClr val="76B4A6"/>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08610" algn="l" rtl="0">
              <a:lnSpc>
                <a:spcPct val="100000"/>
              </a:lnSpc>
              <a:spcBef>
                <a:spcPts val="800"/>
              </a:spcBef>
              <a:spcAft>
                <a:spcPts val="0"/>
              </a:spcAft>
              <a:buClr>
                <a:srgbClr val="76B4A6"/>
              </a:buClr>
              <a:buSzPts val="1260"/>
              <a:buFont typeface="Courier New"/>
              <a:buChar char="o"/>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800"/>
              </a:spcBef>
              <a:spcAft>
                <a:spcPts val="0"/>
              </a:spcAft>
              <a:buClr>
                <a:srgbClr val="76B4A6"/>
              </a:buClr>
              <a:buSzPts val="1800"/>
              <a:buFont typeface="Noto Sans Symbols"/>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800"/>
              </a:spcBef>
              <a:spcAft>
                <a:spcPts val="0"/>
              </a:spcAft>
              <a:buClr>
                <a:srgbClr val="76B4A6"/>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800"/>
              </a:spcBef>
              <a:spcAft>
                <a:spcPts val="0"/>
              </a:spcAft>
              <a:buClr>
                <a:srgbClr val="76B4A6"/>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indent="-457200">
              <a:buSzPts val="2600"/>
            </a:pPr>
            <a:r>
              <a:rPr lang="lt-LT" sz="2600" dirty="0"/>
              <a:t>Dėkojame už dėmesį ir linkime naudingos mentorystės!</a:t>
            </a:r>
            <a:endParaRPr lang="en-GB"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6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4" name="TextBox 3">
            <a:extLst>
              <a:ext uri="{FF2B5EF4-FFF2-40B4-BE49-F238E27FC236}">
                <a16:creationId xmlns:a16="http://schemas.microsoft.com/office/drawing/2014/main" id="{32F830E7-8B91-FCD3-255B-4A047A5C785E}"/>
              </a:ext>
            </a:extLst>
          </p:cNvPr>
          <p:cNvSpPr txBox="1"/>
          <p:nvPr/>
        </p:nvSpPr>
        <p:spPr>
          <a:xfrm>
            <a:off x="1771650" y="1751618"/>
            <a:ext cx="8858250" cy="2862322"/>
          </a:xfrm>
          <a:prstGeom prst="rect">
            <a:avLst/>
          </a:prstGeom>
          <a:noFill/>
        </p:spPr>
        <p:txBody>
          <a:bodyPr wrap="square" rtlCol="0">
            <a:spAutoFit/>
          </a:bodyPr>
          <a:lstStyle/>
          <a:p>
            <a:r>
              <a:rPr lang="en-GB" sz="1800" dirty="0"/>
              <a:t>Šis </a:t>
            </a:r>
            <a:r>
              <a:rPr lang="en-GB" sz="1800" dirty="0" err="1"/>
              <a:t>modulis</a:t>
            </a:r>
            <a:r>
              <a:rPr lang="en-GB" sz="1800" dirty="0"/>
              <a:t> </a:t>
            </a:r>
            <a:r>
              <a:rPr lang="en-GB" sz="1800" dirty="0" err="1"/>
              <a:t>yra</a:t>
            </a:r>
            <a:r>
              <a:rPr lang="en-GB" sz="1800" dirty="0"/>
              <a:t> Erasmus+ KA2 </a:t>
            </a:r>
            <a:r>
              <a:rPr lang="en-GB" sz="1800" dirty="0" err="1"/>
              <a:t>projekto</a:t>
            </a:r>
            <a:r>
              <a:rPr lang="en-GB" sz="1800" dirty="0"/>
              <a:t> </a:t>
            </a:r>
            <a:r>
              <a:rPr lang="en-GB" sz="1800" dirty="0" err="1"/>
              <a:t>dalis</a:t>
            </a:r>
            <a:r>
              <a:rPr lang="en-GB" sz="1800" dirty="0"/>
              <a:t> </a:t>
            </a:r>
            <a:r>
              <a:rPr lang="en-GB" sz="1800" dirty="0" err="1"/>
              <a:t>ir</a:t>
            </a:r>
            <a:r>
              <a:rPr lang="en-GB" sz="1800" dirty="0"/>
              <a:t> jo </a:t>
            </a:r>
            <a:r>
              <a:rPr lang="en-GB" sz="1800" dirty="0" err="1"/>
              <a:t>finansavimą</a:t>
            </a:r>
            <a:r>
              <a:rPr lang="en-GB" sz="1800" dirty="0"/>
              <a:t> </a:t>
            </a:r>
            <a:r>
              <a:rPr lang="en-GB" sz="1800" dirty="0" err="1"/>
              <a:t>remia</a:t>
            </a:r>
            <a:r>
              <a:rPr lang="en-GB" sz="1800" dirty="0"/>
              <a:t> Europos </a:t>
            </a:r>
            <a:r>
              <a:rPr lang="en-GB" sz="1800" dirty="0" err="1"/>
              <a:t>Komisija</a:t>
            </a:r>
            <a:r>
              <a:rPr lang="en-GB" sz="1800" dirty="0"/>
              <a:t>.</a:t>
            </a:r>
          </a:p>
          <a:p>
            <a:endParaRPr lang="en-GB" sz="1800" dirty="0"/>
          </a:p>
          <a:p>
            <a:endParaRPr lang="en-GB" sz="1800" dirty="0"/>
          </a:p>
          <a:p>
            <a:r>
              <a:rPr lang="lt-LT" sz="1800" b="1" dirty="0">
                <a:solidFill>
                  <a:srgbClr val="76B4A6"/>
                </a:solidFill>
              </a:rPr>
              <a:t>ENTER - Pagalba </a:t>
            </a:r>
            <a:r>
              <a:rPr lang="lt-LT" sz="1800" b="1" dirty="0" err="1">
                <a:solidFill>
                  <a:srgbClr val="76B4A6"/>
                </a:solidFill>
              </a:rPr>
              <a:t>marginaliam</a:t>
            </a:r>
            <a:r>
              <a:rPr lang="lt-LT" sz="1800" b="1" dirty="0">
                <a:solidFill>
                  <a:srgbClr val="76B4A6"/>
                </a:solidFill>
              </a:rPr>
              <a:t> jaunimui įsidarbinti naudojant inovatyvų karjeros mentorystės modelį</a:t>
            </a:r>
            <a:endParaRPr lang="en-GB" sz="1800" b="1" dirty="0">
              <a:solidFill>
                <a:srgbClr val="76B4A6"/>
              </a:solidFill>
            </a:endParaRPr>
          </a:p>
          <a:p>
            <a:endParaRPr lang="en-GB" sz="1800" dirty="0"/>
          </a:p>
          <a:p>
            <a:r>
              <a:rPr lang="lt-LT" sz="1800" i="1" dirty="0"/>
              <a:t>Šis projektas finansuojamas remiant Europos Komisijai. Šis leidinys atspindi tik autoriaus požiūrį, todėl Komisija negali būti laikoma atsakinga už bet kokį jame pateikiamos informacijos naudojimą.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4"/>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Autofit/>
          </a:bodyPr>
          <a:lstStyle/>
          <a:p>
            <a:pPr marL="719138" lvl="0" indent="0" algn="l" rtl="0">
              <a:lnSpc>
                <a:spcPct val="90000"/>
              </a:lnSpc>
              <a:spcBef>
                <a:spcPts val="0"/>
              </a:spcBef>
              <a:spcAft>
                <a:spcPts val="0"/>
              </a:spcAft>
              <a:buClr>
                <a:schemeClr val="lt1"/>
              </a:buClr>
              <a:buSzPts val="4000"/>
              <a:buFont typeface="Calibri"/>
              <a:buNone/>
            </a:pPr>
            <a:r>
              <a:rPr lang="lt-LT" sz="4000" dirty="0"/>
              <a:t>Įvadas</a:t>
            </a:r>
            <a:endParaRPr sz="4000" dirty="0"/>
          </a:p>
        </p:txBody>
      </p:sp>
      <p:sp>
        <p:nvSpPr>
          <p:cNvPr id="177" name="Google Shape;177;p4"/>
          <p:cNvSpPr txBox="1">
            <a:spLocks noGrp="1"/>
          </p:cNvSpPr>
          <p:nvPr>
            <p:ph type="body" idx="1"/>
          </p:nvPr>
        </p:nvSpPr>
        <p:spPr>
          <a:xfrm>
            <a:off x="838200" y="1825625"/>
            <a:ext cx="10515600" cy="4730158"/>
          </a:xfrm>
          <a:prstGeom prst="rect">
            <a:avLst/>
          </a:prstGeom>
          <a:noFill/>
          <a:ln>
            <a:noFill/>
          </a:ln>
        </p:spPr>
        <p:txBody>
          <a:bodyPr spcFirstLastPara="1" wrap="square" lIns="91425" tIns="45700" rIns="91425" bIns="45700" anchor="t" anchorCtr="0">
            <a:normAutofit/>
          </a:bodyPr>
          <a:lstStyle/>
          <a:p>
            <a:pPr marL="0" indent="0">
              <a:buSzPts val="2000"/>
              <a:buNone/>
            </a:pPr>
            <a:r>
              <a:rPr lang="lt-LT" sz="2600" dirty="0"/>
              <a:t>Šio skyriaus tikslas – pateikti gaires, kaip užtikrinti, kad nuotoliniai mentorių ir mokinių susitikimai būtų praktiški ir įkvepiantys. Tam reikia naujų įgūdžių ir įžvalgų apie nuotolinių susitikimų galimybes.</a:t>
            </a:r>
            <a:endParaRPr lang="en-GB" sz="2600" dirty="0">
              <a:effectLst>
                <a:glow rad="228600">
                  <a:schemeClr val="accent4">
                    <a:satMod val="175000"/>
                    <a:alpha val="40000"/>
                  </a:schemeClr>
                </a:glow>
              </a:effectLst>
            </a:endParaRPr>
          </a:p>
          <a:p>
            <a:pPr marL="97934" lvl="0" indent="0">
              <a:spcBef>
                <a:spcPts val="200"/>
              </a:spcBef>
              <a:buSzPct val="100000"/>
              <a:buNone/>
            </a:pPr>
            <a:endParaRPr lang="lt-LT" sz="2600" b="1" dirty="0">
              <a:solidFill>
                <a:srgbClr val="76B4A6"/>
              </a:solidFill>
              <a:effectLst/>
            </a:endParaRPr>
          </a:p>
          <a:p>
            <a:pPr marL="97934" lvl="0" indent="0">
              <a:spcBef>
                <a:spcPts val="200"/>
              </a:spcBef>
              <a:buSzPct val="100000"/>
              <a:buNone/>
            </a:pPr>
            <a:r>
              <a:rPr lang="lt-LT" sz="2600" b="1" dirty="0">
                <a:solidFill>
                  <a:srgbClr val="76B4A6"/>
                </a:solidFill>
                <a:effectLst/>
              </a:rPr>
              <a:t>Turinys</a:t>
            </a:r>
            <a:endParaRPr lang="en-GB" sz="2600" b="1" dirty="0">
              <a:solidFill>
                <a:srgbClr val="76B4A6"/>
              </a:solidFill>
              <a:effectLst/>
            </a:endParaRPr>
          </a:p>
          <a:p>
            <a:pPr marL="97934" lvl="0" indent="0">
              <a:spcBef>
                <a:spcPts val="200"/>
              </a:spcBef>
              <a:buSzPct val="100000"/>
              <a:buNone/>
            </a:pPr>
            <a:r>
              <a:rPr lang="en-GB" sz="2600" dirty="0" err="1"/>
              <a:t>Šis</a:t>
            </a:r>
            <a:r>
              <a:rPr lang="en-GB" sz="2600" dirty="0"/>
              <a:t> </a:t>
            </a:r>
            <a:r>
              <a:rPr lang="en-GB" sz="2600" dirty="0" err="1"/>
              <a:t>modulis</a:t>
            </a:r>
            <a:r>
              <a:rPr lang="en-GB" sz="2600" dirty="0"/>
              <a:t> </a:t>
            </a:r>
            <a:r>
              <a:rPr lang="en-GB" sz="2600" dirty="0" err="1"/>
              <a:t>yra</a:t>
            </a:r>
            <a:r>
              <a:rPr lang="en-GB" sz="2600" dirty="0"/>
              <a:t> </a:t>
            </a:r>
            <a:r>
              <a:rPr lang="en-GB" sz="2600" dirty="0" err="1"/>
              <a:t>padalintas</a:t>
            </a:r>
            <a:r>
              <a:rPr lang="en-GB" sz="2600" dirty="0"/>
              <a:t> į:</a:t>
            </a:r>
            <a:endParaRPr lang="en-GB" sz="2600" dirty="0">
              <a:effectLst/>
            </a:endParaRPr>
          </a:p>
          <a:p>
            <a:pPr lvl="0" indent="-359266">
              <a:spcBef>
                <a:spcPts val="200"/>
              </a:spcBef>
              <a:buSzPct val="100000"/>
              <a:buFont typeface="Calibri"/>
              <a:buChar char="•"/>
            </a:pPr>
            <a:r>
              <a:rPr lang="lt-LT" sz="2600" dirty="0"/>
              <a:t>„Google </a:t>
            </a:r>
            <a:r>
              <a:rPr lang="lt-LT" sz="2600" dirty="0" err="1"/>
              <a:t>Meet</a:t>
            </a:r>
            <a:r>
              <a:rPr lang="lt-LT" sz="2600" dirty="0"/>
              <a:t>“ pradedantiesiems [turėtumėte tai jau atlikti]</a:t>
            </a:r>
          </a:p>
          <a:p>
            <a:pPr lvl="0" indent="-359266">
              <a:spcBef>
                <a:spcPts val="200"/>
              </a:spcBef>
              <a:buSzPct val="100000"/>
              <a:buFont typeface="Calibri"/>
              <a:buChar char="•"/>
            </a:pPr>
            <a:r>
              <a:rPr lang="lt-LT" sz="2600" dirty="0"/>
              <a:t>1 skyrius: Kaip pasiruošti nuotoliniam mentoriaus ir mokinio susitikimui</a:t>
            </a:r>
            <a:endParaRPr lang="en-GB" sz="2600" dirty="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6"/>
          <p:cNvSpPr txBox="1">
            <a:spLocks noGrp="1"/>
          </p:cNvSpPr>
          <p:nvPr>
            <p:ph type="title"/>
          </p:nvPr>
        </p:nvSpPr>
        <p:spPr>
          <a:xfrm>
            <a:off x="0" y="1709738"/>
            <a:ext cx="12192000" cy="2852737"/>
          </a:xfrm>
          <a:prstGeom prst="rect">
            <a:avLst/>
          </a:prstGeom>
          <a:solidFill>
            <a:srgbClr val="76B4A6"/>
          </a:solidFill>
          <a:ln>
            <a:noFill/>
          </a:ln>
        </p:spPr>
        <p:txBody>
          <a:bodyPr spcFirstLastPara="1" wrap="square" lIns="91425" tIns="45700" rIns="91425" bIns="45700" anchor="ctr" anchorCtr="0">
            <a:normAutofit/>
          </a:bodyPr>
          <a:lstStyle/>
          <a:p>
            <a:pPr marL="718820"/>
            <a:r>
              <a:rPr lang="en-GB" dirty="0"/>
              <a:t>1</a:t>
            </a:r>
            <a:r>
              <a:rPr lang="lt-LT" dirty="0"/>
              <a:t> skyrius</a:t>
            </a:r>
            <a:r>
              <a:rPr lang="en-GB" dirty="0"/>
              <a:t>: Kaip </a:t>
            </a:r>
            <a:r>
              <a:rPr lang="en-GB" dirty="0" err="1"/>
              <a:t>pasiruošti</a:t>
            </a:r>
            <a:r>
              <a:rPr lang="en-GB" dirty="0"/>
              <a:t> </a:t>
            </a:r>
            <a:r>
              <a:rPr lang="en-GB" dirty="0" err="1"/>
              <a:t>nuotoliniam</a:t>
            </a:r>
            <a:r>
              <a:rPr lang="en-GB" dirty="0"/>
              <a:t> </a:t>
            </a:r>
            <a:r>
              <a:rPr lang="en-GB" dirty="0" err="1"/>
              <a:t>mentoriaus</a:t>
            </a:r>
            <a:r>
              <a:rPr lang="en-GB" dirty="0"/>
              <a:t> </a:t>
            </a:r>
            <a:r>
              <a:rPr lang="en-GB" dirty="0" err="1"/>
              <a:t>ir</a:t>
            </a:r>
            <a:r>
              <a:rPr lang="en-GB" dirty="0"/>
              <a:t> </a:t>
            </a:r>
            <a:r>
              <a:rPr lang="en-GB" dirty="0" err="1"/>
              <a:t>mokinio</a:t>
            </a:r>
            <a:r>
              <a:rPr lang="en-GB" dirty="0"/>
              <a:t> </a:t>
            </a:r>
            <a:r>
              <a:rPr lang="en-GB" dirty="0" err="1"/>
              <a:t>susitikimui</a:t>
            </a:r>
            <a:endParaRPr lang="en-GB" b="0" dirty="0"/>
          </a:p>
        </p:txBody>
      </p:sp>
      <p:sp>
        <p:nvSpPr>
          <p:cNvPr id="188" name="Google Shape;188;p6"/>
          <p:cNvSpPr txBox="1">
            <a:spLocks noGrp="1"/>
          </p:cNvSpPr>
          <p:nvPr>
            <p:ph type="body" idx="1"/>
          </p:nvPr>
        </p:nvSpPr>
        <p:spPr>
          <a:xfrm>
            <a:off x="0" y="4589463"/>
            <a:ext cx="12192000" cy="150018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400"/>
              <a:buNone/>
            </a:pPr>
            <a:endParaRPr/>
          </a:p>
        </p:txBody>
      </p:sp>
    </p:spTree>
    <p:extLst>
      <p:ext uri="{BB962C8B-B14F-4D97-AF65-F5344CB8AC3E}">
        <p14:creationId xmlns:p14="http://schemas.microsoft.com/office/powerpoint/2010/main" val="458485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p63"/>
          <p:cNvSpPr txBox="1">
            <a:spLocks noGrp="1"/>
          </p:cNvSpPr>
          <p:nvPr>
            <p:ph type="title"/>
          </p:nvPr>
        </p:nvSpPr>
        <p:spPr>
          <a:xfrm>
            <a:off x="-1" y="495300"/>
            <a:ext cx="12192000" cy="1195366"/>
          </a:xfrm>
          <a:prstGeom prst="rect">
            <a:avLst/>
          </a:prstGeom>
          <a:solidFill>
            <a:srgbClr val="76B4A6"/>
          </a:solidFill>
          <a:ln>
            <a:noFill/>
          </a:ln>
        </p:spPr>
        <p:txBody>
          <a:bodyPr spcFirstLastPara="1" wrap="square" lIns="91425" tIns="45700" rIns="91425" bIns="45700" anchor="ctr" anchorCtr="0">
            <a:noAutofit/>
          </a:bodyPr>
          <a:lstStyle/>
          <a:p>
            <a:pPr marL="723900" lvl="0" algn="l" rtl="0">
              <a:lnSpc>
                <a:spcPct val="90000"/>
              </a:lnSpc>
              <a:spcBef>
                <a:spcPts val="0"/>
              </a:spcBef>
              <a:spcAft>
                <a:spcPts val="0"/>
              </a:spcAft>
              <a:buClr>
                <a:schemeClr val="lt1"/>
              </a:buClr>
              <a:buSzPts val="3960"/>
              <a:buFont typeface="Calibri"/>
              <a:buNone/>
            </a:pPr>
            <a:r>
              <a:rPr lang="lt-LT" sz="3759" dirty="0"/>
              <a:t>Įvadas</a:t>
            </a:r>
            <a:endParaRPr sz="3759" dirty="0"/>
          </a:p>
        </p:txBody>
      </p:sp>
      <p:sp>
        <p:nvSpPr>
          <p:cNvPr id="661" name="Google Shape;661;p63"/>
          <p:cNvSpPr txBox="1">
            <a:spLocks noGrp="1"/>
          </p:cNvSpPr>
          <p:nvPr>
            <p:ph type="body" idx="1"/>
          </p:nvPr>
        </p:nvSpPr>
        <p:spPr>
          <a:xfrm>
            <a:off x="838200" y="1774826"/>
            <a:ext cx="10515600" cy="4558242"/>
          </a:xfrm>
          <a:prstGeom prst="rect">
            <a:avLst/>
          </a:prstGeom>
          <a:noFill/>
          <a:ln>
            <a:noFill/>
          </a:ln>
        </p:spPr>
        <p:txBody>
          <a:bodyPr spcFirstLastPara="1" wrap="square" lIns="91425" tIns="45700" rIns="91425" bIns="45700" anchor="t" anchorCtr="0">
            <a:noAutofit/>
          </a:bodyPr>
          <a:lstStyle/>
          <a:p>
            <a:pPr marL="0" lvl="0" indent="0">
              <a:lnSpc>
                <a:spcPct val="107916"/>
              </a:lnSpc>
              <a:spcBef>
                <a:spcPts val="0"/>
              </a:spcBef>
              <a:buClr>
                <a:schemeClr val="dk1"/>
              </a:buClr>
              <a:buSzPts val="358"/>
              <a:buNone/>
            </a:pPr>
            <a:r>
              <a:rPr lang="en-GB" dirty="0" err="1"/>
              <a:t>Svarbiausia</a:t>
            </a:r>
            <a:r>
              <a:rPr lang="en-GB" dirty="0"/>
              <a:t> </a:t>
            </a:r>
            <a:r>
              <a:rPr lang="en-GB" dirty="0" err="1"/>
              <a:t>yra</a:t>
            </a:r>
            <a:r>
              <a:rPr lang="en-GB" dirty="0"/>
              <a:t> </a:t>
            </a:r>
            <a:r>
              <a:rPr lang="en-GB" dirty="0" err="1"/>
              <a:t>pasiruošimas</a:t>
            </a:r>
            <a:r>
              <a:rPr lang="en-GB" dirty="0"/>
              <a:t>!</a:t>
            </a:r>
            <a:endParaRPr lang="lt-LT" dirty="0"/>
          </a:p>
          <a:p>
            <a:pPr marL="0" lvl="0" indent="0">
              <a:lnSpc>
                <a:spcPct val="107916"/>
              </a:lnSpc>
              <a:spcBef>
                <a:spcPts val="0"/>
              </a:spcBef>
              <a:buClr>
                <a:schemeClr val="dk1"/>
              </a:buClr>
              <a:buSzPts val="358"/>
              <a:buNone/>
            </a:pPr>
            <a:endParaRPr lang="en-GB" sz="1600" b="1" dirty="0">
              <a:solidFill>
                <a:srgbClr val="76B4A6"/>
              </a:solidFill>
            </a:endParaRPr>
          </a:p>
          <a:p>
            <a:pPr marL="0" lvl="0" indent="0">
              <a:lnSpc>
                <a:spcPct val="107916"/>
              </a:lnSpc>
              <a:spcBef>
                <a:spcPts val="0"/>
              </a:spcBef>
              <a:buClr>
                <a:schemeClr val="dk1"/>
              </a:buClr>
              <a:buSzPts val="358"/>
              <a:buNone/>
            </a:pPr>
            <a:r>
              <a:rPr lang="en-GB" b="1" dirty="0" err="1">
                <a:solidFill>
                  <a:srgbClr val="76B4A6"/>
                </a:solidFill>
              </a:rPr>
              <a:t>Rezultatai</a:t>
            </a:r>
            <a:endParaRPr lang="lt-LT" b="1" dirty="0">
              <a:solidFill>
                <a:srgbClr val="76B4A6"/>
              </a:solidFill>
            </a:endParaRPr>
          </a:p>
          <a:p>
            <a:pPr marL="0" lvl="0" indent="0">
              <a:lnSpc>
                <a:spcPct val="107916"/>
              </a:lnSpc>
              <a:spcBef>
                <a:spcPts val="0"/>
              </a:spcBef>
              <a:buClr>
                <a:schemeClr val="dk1"/>
              </a:buClr>
              <a:buSzPts val="358"/>
              <a:buNone/>
            </a:pPr>
            <a:r>
              <a:rPr lang="lt-LT" dirty="0"/>
              <a:t>Praėję šį skyrių galėsite:</a:t>
            </a:r>
            <a:endParaRPr dirty="0"/>
          </a:p>
          <a:p>
            <a:pPr lvl="0"/>
            <a:r>
              <a:rPr lang="en-GB" dirty="0" err="1"/>
              <a:t>pademonstruoti</a:t>
            </a:r>
            <a:r>
              <a:rPr lang="en-GB" dirty="0"/>
              <a:t> </a:t>
            </a:r>
            <a:r>
              <a:rPr lang="en-GB" dirty="0" err="1"/>
              <a:t>pagrindines</a:t>
            </a:r>
            <a:r>
              <a:rPr lang="en-GB" dirty="0"/>
              <a:t> </a:t>
            </a:r>
            <a:r>
              <a:rPr lang="en-GB" dirty="0" err="1"/>
              <a:t>žinias</a:t>
            </a:r>
            <a:r>
              <a:rPr lang="en-GB" dirty="0"/>
              <a:t> </a:t>
            </a:r>
            <a:r>
              <a:rPr lang="en-GB" dirty="0" err="1"/>
              <a:t>apie</a:t>
            </a:r>
            <a:r>
              <a:rPr lang="en-GB" dirty="0"/>
              <a:t> </a:t>
            </a:r>
            <a:r>
              <a:rPr lang="en-GB" dirty="0" err="1"/>
              <a:t>nuotolinius</a:t>
            </a:r>
            <a:r>
              <a:rPr lang="en-GB" dirty="0"/>
              <a:t> </a:t>
            </a:r>
            <a:r>
              <a:rPr lang="en-GB" dirty="0" err="1"/>
              <a:t>susitikimus</a:t>
            </a:r>
            <a:endParaRPr lang="en-GB" dirty="0"/>
          </a:p>
          <a:p>
            <a:pPr lvl="0"/>
            <a:r>
              <a:rPr lang="en-GB" dirty="0" err="1"/>
              <a:t>surengti</a:t>
            </a:r>
            <a:r>
              <a:rPr lang="en-GB" dirty="0"/>
              <a:t> </a:t>
            </a:r>
            <a:r>
              <a:rPr lang="en-GB" dirty="0" err="1"/>
              <a:t>praktinę</a:t>
            </a:r>
            <a:r>
              <a:rPr lang="en-GB" dirty="0"/>
              <a:t> </a:t>
            </a:r>
            <a:r>
              <a:rPr lang="en-GB" dirty="0" err="1"/>
              <a:t>demonstraciją</a:t>
            </a:r>
            <a:r>
              <a:rPr lang="en-GB" dirty="0"/>
              <a:t> </a:t>
            </a:r>
            <a:r>
              <a:rPr lang="en-GB" dirty="0" err="1"/>
              <a:t>ir</a:t>
            </a:r>
            <a:r>
              <a:rPr lang="en-GB" dirty="0"/>
              <a:t> </a:t>
            </a:r>
            <a:r>
              <a:rPr lang="en-GB" dirty="0" err="1"/>
              <a:t>paaiškinti</a:t>
            </a:r>
            <a:r>
              <a:rPr lang="en-GB" dirty="0"/>
              <a:t>, </a:t>
            </a:r>
            <a:r>
              <a:rPr lang="en-GB" dirty="0" err="1"/>
              <a:t>kaip</a:t>
            </a:r>
            <a:r>
              <a:rPr lang="en-GB" dirty="0"/>
              <a:t> </a:t>
            </a:r>
            <a:r>
              <a:rPr lang="en-GB" dirty="0" err="1"/>
              <a:t>naudotis</a:t>
            </a:r>
            <a:r>
              <a:rPr lang="en-GB" dirty="0"/>
              <a:t> </a:t>
            </a:r>
            <a:r>
              <a:rPr lang="en-GB" dirty="0" err="1"/>
              <a:t>sesijoje</a:t>
            </a:r>
            <a:r>
              <a:rPr lang="en-GB" dirty="0"/>
              <a:t> </a:t>
            </a:r>
            <a:r>
              <a:rPr lang="en-GB" dirty="0" err="1"/>
              <a:t>naudojama</a:t>
            </a:r>
            <a:r>
              <a:rPr lang="en-GB" dirty="0"/>
              <a:t> IT </a:t>
            </a:r>
            <a:r>
              <a:rPr lang="en-GB" dirty="0" err="1"/>
              <a:t>įranga</a:t>
            </a:r>
            <a:r>
              <a:rPr lang="en-GB" dirty="0"/>
              <a:t>/</a:t>
            </a:r>
            <a:r>
              <a:rPr lang="en-GB" dirty="0" err="1"/>
              <a:t>platforma</a:t>
            </a:r>
            <a:endParaRPr lang="en-GB" dirty="0"/>
          </a:p>
          <a:p>
            <a:pPr lvl="0"/>
            <a:r>
              <a:rPr lang="en-GB" dirty="0" err="1"/>
              <a:t>suprasti</a:t>
            </a:r>
            <a:r>
              <a:rPr lang="en-GB" dirty="0"/>
              <a:t> </a:t>
            </a:r>
            <a:r>
              <a:rPr lang="en-GB" dirty="0" err="1"/>
              <a:t>kūno</a:t>
            </a:r>
            <a:r>
              <a:rPr lang="en-GB" dirty="0"/>
              <a:t> </a:t>
            </a:r>
            <a:r>
              <a:rPr lang="en-GB" dirty="0" err="1"/>
              <a:t>kalbos</a:t>
            </a:r>
            <a:r>
              <a:rPr lang="en-GB" dirty="0"/>
              <a:t> </a:t>
            </a:r>
            <a:r>
              <a:rPr lang="en-GB" dirty="0" err="1"/>
              <a:t>vartojimą</a:t>
            </a:r>
            <a:r>
              <a:rPr lang="en-GB" dirty="0"/>
              <a:t> </a:t>
            </a:r>
            <a:r>
              <a:rPr lang="en-GB" dirty="0" err="1"/>
              <a:t>virtualiuose</a:t>
            </a:r>
            <a:r>
              <a:rPr lang="en-GB" dirty="0"/>
              <a:t> </a:t>
            </a:r>
            <a:r>
              <a:rPr lang="en-GB" dirty="0" err="1"/>
              <a:t>susitikimuose</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6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p63"/>
          <p:cNvSpPr txBox="1">
            <a:spLocks noGrp="1"/>
          </p:cNvSpPr>
          <p:nvPr>
            <p:ph type="title"/>
          </p:nvPr>
        </p:nvSpPr>
        <p:spPr>
          <a:xfrm>
            <a:off x="-1" y="495300"/>
            <a:ext cx="12192000" cy="1195366"/>
          </a:xfrm>
          <a:prstGeom prst="rect">
            <a:avLst/>
          </a:prstGeom>
          <a:solidFill>
            <a:srgbClr val="76B4A6"/>
          </a:solidFill>
          <a:ln>
            <a:noFill/>
          </a:ln>
        </p:spPr>
        <p:txBody>
          <a:bodyPr spcFirstLastPara="1" wrap="square" lIns="91425" tIns="45700" rIns="91425" bIns="45700" anchor="ctr" anchorCtr="0">
            <a:noAutofit/>
          </a:bodyPr>
          <a:lstStyle/>
          <a:p>
            <a:pPr marL="723900" lvl="0" algn="l" rtl="0">
              <a:lnSpc>
                <a:spcPct val="90000"/>
              </a:lnSpc>
              <a:spcBef>
                <a:spcPts val="0"/>
              </a:spcBef>
              <a:spcAft>
                <a:spcPts val="0"/>
              </a:spcAft>
              <a:buClr>
                <a:schemeClr val="lt1"/>
              </a:buClr>
              <a:buSzPts val="3960"/>
              <a:buFont typeface="Calibri"/>
              <a:buNone/>
            </a:pPr>
            <a:r>
              <a:rPr lang="lt-LT" sz="3759" dirty="0"/>
              <a:t>Įvadas</a:t>
            </a:r>
            <a:endParaRPr sz="3759" dirty="0"/>
          </a:p>
        </p:txBody>
      </p:sp>
      <p:sp>
        <p:nvSpPr>
          <p:cNvPr id="661" name="Google Shape;661;p63"/>
          <p:cNvSpPr txBox="1">
            <a:spLocks noGrp="1"/>
          </p:cNvSpPr>
          <p:nvPr>
            <p:ph type="body" idx="1"/>
          </p:nvPr>
        </p:nvSpPr>
        <p:spPr>
          <a:xfrm>
            <a:off x="838200" y="1774826"/>
            <a:ext cx="10515600" cy="4558242"/>
          </a:xfrm>
          <a:prstGeom prst="rect">
            <a:avLst/>
          </a:prstGeom>
          <a:noFill/>
          <a:ln>
            <a:noFill/>
          </a:ln>
        </p:spPr>
        <p:txBody>
          <a:bodyPr spcFirstLastPara="1" wrap="square" lIns="91425" tIns="45700" rIns="91425" bIns="45700" anchor="t" anchorCtr="0">
            <a:noAutofit/>
          </a:bodyPr>
          <a:lstStyle/>
          <a:p>
            <a:pPr marL="88900" indent="0">
              <a:buNone/>
            </a:pPr>
            <a:r>
              <a:rPr lang="lt-LT" b="1" dirty="0">
                <a:solidFill>
                  <a:srgbClr val="76B4A6"/>
                </a:solidFill>
                <a:sym typeface="Arimo"/>
              </a:rPr>
              <a:t>Turinys</a:t>
            </a:r>
            <a:endParaRPr lang="en-GB" b="1" dirty="0">
              <a:solidFill>
                <a:srgbClr val="76B4A6"/>
              </a:solidFill>
              <a:sym typeface="Arimo"/>
            </a:endParaRPr>
          </a:p>
          <a:p>
            <a:pPr marL="508000" lvl="0" indent="-457200">
              <a:spcBef>
                <a:spcPts val="200"/>
              </a:spcBef>
              <a:buSzPts val="2800"/>
              <a:buFont typeface="+mj-lt"/>
              <a:buAutoNum type="arabicPeriod"/>
            </a:pPr>
            <a:r>
              <a:rPr lang="en-GB" dirty="0">
                <a:solidFill>
                  <a:sysClr val="windowText" lastClr="000000"/>
                </a:solidFill>
                <a:effectLst/>
              </a:rPr>
              <a:t>Pa</a:t>
            </a:r>
            <a:r>
              <a:rPr lang="lt-LT" dirty="0" err="1">
                <a:solidFill>
                  <a:sysClr val="windowText" lastClr="000000"/>
                </a:solidFill>
                <a:effectLst/>
              </a:rPr>
              <a:t>si</a:t>
            </a:r>
            <a:r>
              <a:rPr lang="en-GB" dirty="0" err="1">
                <a:solidFill>
                  <a:sysClr val="windowText" lastClr="000000"/>
                </a:solidFill>
                <a:effectLst/>
              </a:rPr>
              <a:t>ruošimas</a:t>
            </a:r>
            <a:r>
              <a:rPr lang="en-GB" dirty="0">
                <a:solidFill>
                  <a:sysClr val="windowText" lastClr="000000"/>
                </a:solidFill>
                <a:effectLst/>
              </a:rPr>
              <a:t>: </a:t>
            </a:r>
            <a:r>
              <a:rPr lang="lt-LT" dirty="0">
                <a:solidFill>
                  <a:sysClr val="windowText" lastClr="000000"/>
                </a:solidFill>
                <a:effectLst/>
              </a:rPr>
              <a:t>patikrinkite nustatymus</a:t>
            </a:r>
          </a:p>
          <a:p>
            <a:pPr marL="508000" lvl="0" indent="-457200">
              <a:spcBef>
                <a:spcPts val="200"/>
              </a:spcBef>
              <a:buSzPts val="2800"/>
              <a:buFont typeface="+mj-lt"/>
              <a:buAutoNum type="arabicPeriod"/>
            </a:pPr>
            <a:r>
              <a:rPr lang="en-GB" dirty="0">
                <a:solidFill>
                  <a:sysClr val="windowText" lastClr="000000"/>
                </a:solidFill>
                <a:effectLst/>
              </a:rPr>
              <a:t>Pasiruošimas: </a:t>
            </a:r>
            <a:r>
              <a:rPr lang="en-GB" dirty="0" err="1">
                <a:solidFill>
                  <a:sysClr val="windowText" lastClr="000000"/>
                </a:solidFill>
                <a:effectLst/>
              </a:rPr>
              <a:t>išsiaiškinkite</a:t>
            </a:r>
            <a:r>
              <a:rPr lang="en-GB" dirty="0">
                <a:solidFill>
                  <a:sysClr val="windowText" lastClr="000000"/>
                </a:solidFill>
                <a:effectLst/>
              </a:rPr>
              <a:t> </a:t>
            </a:r>
            <a:r>
              <a:rPr lang="en-GB" dirty="0" err="1">
                <a:solidFill>
                  <a:sysClr val="windowText" lastClr="000000"/>
                </a:solidFill>
                <a:effectLst/>
              </a:rPr>
              <a:t>vaidmenis</a:t>
            </a:r>
            <a:r>
              <a:rPr lang="en-GB" dirty="0">
                <a:solidFill>
                  <a:sysClr val="windowText" lastClr="000000"/>
                </a:solidFill>
                <a:effectLst/>
              </a:rPr>
              <a:t> </a:t>
            </a:r>
            <a:r>
              <a:rPr lang="en-GB" dirty="0" err="1">
                <a:solidFill>
                  <a:sysClr val="windowText" lastClr="000000"/>
                </a:solidFill>
                <a:effectLst/>
              </a:rPr>
              <a:t>ir</a:t>
            </a:r>
            <a:r>
              <a:rPr lang="en-GB" dirty="0">
                <a:solidFill>
                  <a:sysClr val="windowText" lastClr="000000"/>
                </a:solidFill>
                <a:effectLst/>
              </a:rPr>
              <a:t> </a:t>
            </a:r>
            <a:r>
              <a:rPr lang="en-GB" dirty="0" err="1">
                <a:solidFill>
                  <a:sysClr val="windowText" lastClr="000000"/>
                </a:solidFill>
                <a:effectLst/>
              </a:rPr>
              <a:t>pareigas</a:t>
            </a:r>
            <a:endParaRPr lang="lt-LT" dirty="0">
              <a:solidFill>
                <a:sysClr val="windowText" lastClr="000000"/>
              </a:solidFill>
              <a:effectLst/>
            </a:endParaRPr>
          </a:p>
          <a:p>
            <a:pPr marL="508000" lvl="0" indent="-457200">
              <a:spcBef>
                <a:spcPts val="200"/>
              </a:spcBef>
              <a:buSzPts val="2800"/>
              <a:buFont typeface="+mj-lt"/>
              <a:buAutoNum type="arabicPeriod"/>
            </a:pPr>
            <a:r>
              <a:rPr lang="en-GB" dirty="0">
                <a:solidFill>
                  <a:sysClr val="windowText" lastClr="000000"/>
                </a:solidFill>
                <a:effectLst/>
              </a:rPr>
              <a:t>Suplanuokite </a:t>
            </a:r>
            <a:r>
              <a:rPr lang="en-GB" dirty="0" err="1">
                <a:solidFill>
                  <a:sysClr val="windowText" lastClr="000000"/>
                </a:solidFill>
                <a:effectLst/>
              </a:rPr>
              <a:t>efektyvius</a:t>
            </a:r>
            <a:r>
              <a:rPr lang="en-GB" dirty="0">
                <a:solidFill>
                  <a:sysClr val="windowText" lastClr="000000"/>
                </a:solidFill>
                <a:effectLst/>
              </a:rPr>
              <a:t> </a:t>
            </a:r>
            <a:r>
              <a:rPr lang="en-GB" dirty="0" err="1">
                <a:solidFill>
                  <a:sysClr val="windowText" lastClr="000000"/>
                </a:solidFill>
                <a:effectLst/>
              </a:rPr>
              <a:t>susitikimus</a:t>
            </a:r>
            <a:endParaRPr lang="lt-LT" dirty="0">
              <a:solidFill>
                <a:sysClr val="windowText" lastClr="000000"/>
              </a:solidFill>
              <a:effectLst/>
            </a:endParaRPr>
          </a:p>
          <a:p>
            <a:pPr marL="508000" lvl="0" indent="-457200">
              <a:spcBef>
                <a:spcPts val="200"/>
              </a:spcBef>
              <a:buSzPts val="2800"/>
              <a:buFont typeface="+mj-lt"/>
              <a:buAutoNum type="arabicPeriod"/>
            </a:pPr>
            <a:r>
              <a:rPr lang="en-GB" dirty="0" err="1">
                <a:solidFill>
                  <a:sysClr val="windowText" lastClr="000000"/>
                </a:solidFill>
                <a:effectLst/>
              </a:rPr>
              <a:t>Pristatym</a:t>
            </a:r>
            <a:r>
              <a:rPr lang="lt-LT" dirty="0">
                <a:solidFill>
                  <a:sysClr val="windowText" lastClr="000000"/>
                </a:solidFill>
                <a:effectLst/>
              </a:rPr>
              <a:t>o rodymas</a:t>
            </a:r>
            <a:r>
              <a:rPr lang="en-GB" dirty="0">
                <a:solidFill>
                  <a:sysClr val="windowText" lastClr="000000"/>
                </a:solidFill>
                <a:effectLst/>
              </a:rPr>
              <a:t> </a:t>
            </a:r>
            <a:r>
              <a:rPr lang="lt-LT" dirty="0">
                <a:solidFill>
                  <a:sysClr val="windowText" lastClr="000000"/>
                </a:solidFill>
                <a:effectLst/>
              </a:rPr>
              <a:t>nuotolinio </a:t>
            </a:r>
            <a:r>
              <a:rPr lang="en-GB" dirty="0" err="1">
                <a:solidFill>
                  <a:sysClr val="windowText" lastClr="000000"/>
                </a:solidFill>
                <a:effectLst/>
              </a:rPr>
              <a:t>susitikimo</a:t>
            </a:r>
            <a:r>
              <a:rPr lang="en-GB" dirty="0">
                <a:solidFill>
                  <a:sysClr val="windowText" lastClr="000000"/>
                </a:solidFill>
                <a:effectLst/>
              </a:rPr>
              <a:t> </a:t>
            </a:r>
            <a:r>
              <a:rPr lang="en-GB" dirty="0" err="1">
                <a:solidFill>
                  <a:sysClr val="windowText" lastClr="000000"/>
                </a:solidFill>
                <a:effectLst/>
              </a:rPr>
              <a:t>metu</a:t>
            </a:r>
            <a:endParaRPr lang="lt-LT" dirty="0">
              <a:solidFill>
                <a:sysClr val="windowText" lastClr="000000"/>
              </a:solidFill>
              <a:effectLst/>
            </a:endParaRPr>
          </a:p>
          <a:p>
            <a:pPr marL="508000" lvl="0" indent="-457200">
              <a:spcBef>
                <a:spcPts val="200"/>
              </a:spcBef>
              <a:buSzPts val="2800"/>
              <a:buFont typeface="+mj-lt"/>
              <a:buAutoNum type="arabicPeriod"/>
            </a:pPr>
            <a:r>
              <a:rPr lang="lt-LT" dirty="0">
                <a:solidFill>
                  <a:sysClr val="windowText" lastClr="000000"/>
                </a:solidFill>
              </a:rPr>
              <a:t>Susitikimo</a:t>
            </a:r>
            <a:r>
              <a:rPr lang="lt-LT" dirty="0">
                <a:solidFill>
                  <a:sysClr val="windowText" lastClr="000000"/>
                </a:solidFill>
                <a:effectLst/>
              </a:rPr>
              <a:t> įrašymas</a:t>
            </a:r>
            <a:endParaRPr lang="en-GB" dirty="0">
              <a:solidFill>
                <a:sysClr val="windowText" lastClr="000000"/>
              </a:solidFill>
              <a:effectLst/>
            </a:endParaRPr>
          </a:p>
          <a:p>
            <a:pPr marL="508000" lvl="0" indent="-457200">
              <a:spcBef>
                <a:spcPts val="200"/>
              </a:spcBef>
              <a:buSzPts val="2800"/>
              <a:buFont typeface="+mj-lt"/>
              <a:buAutoNum type="arabicPeriod"/>
            </a:pPr>
            <a:r>
              <a:rPr lang="lt-LT" dirty="0">
                <a:solidFill>
                  <a:sysClr val="windowText" lastClr="000000"/>
                </a:solidFill>
                <a:effectLst/>
              </a:rPr>
              <a:t>Kūno kalbos stebėjimas</a:t>
            </a:r>
            <a:endParaRPr lang="en-GB" dirty="0">
              <a:solidFill>
                <a:sysClr val="windowText" lastClr="000000"/>
              </a:solidFill>
              <a:effectLst/>
            </a:endParaRPr>
          </a:p>
          <a:p>
            <a:pPr marL="508000" lvl="0" indent="-457200">
              <a:spcBef>
                <a:spcPts val="200"/>
              </a:spcBef>
              <a:buSzPts val="2800"/>
              <a:buFont typeface="+mj-lt"/>
              <a:buAutoNum type="arabicPeriod"/>
            </a:pPr>
            <a:r>
              <a:rPr lang="lt-LT" dirty="0">
                <a:solidFill>
                  <a:sysClr val="windowText" lastClr="000000"/>
                </a:solidFill>
                <a:effectLst/>
              </a:rPr>
              <a:t>Vertinimas</a:t>
            </a:r>
            <a:endParaRPr lang="en-GB" dirty="0">
              <a:solidFill>
                <a:sysClr val="windowText" lastClr="000000"/>
              </a:solidFill>
              <a:effectLst/>
            </a:endParaRPr>
          </a:p>
          <a:p>
            <a:pPr marL="457200" lvl="0" indent="-359266" algn="l" rtl="0">
              <a:lnSpc>
                <a:spcPct val="100000"/>
              </a:lnSpc>
              <a:spcBef>
                <a:spcPts val="200"/>
              </a:spcBef>
              <a:spcAft>
                <a:spcPts val="0"/>
              </a:spcAft>
              <a:buClr>
                <a:srgbClr val="76B4A6"/>
              </a:buClr>
              <a:buSzPct val="100000"/>
              <a:buFont typeface="Calibri"/>
              <a:buChar char="•"/>
            </a:pPr>
            <a:endParaRPr dirty="0">
              <a:solidFill>
                <a:srgbClr val="FF0000"/>
              </a:solidFill>
              <a:effectLst>
                <a:glow rad="228600">
                  <a:schemeClr val="accent4">
                    <a:satMod val="175000"/>
                    <a:alpha val="40000"/>
                  </a:schemeClr>
                </a:glow>
              </a:effectLst>
            </a:endParaRPr>
          </a:p>
        </p:txBody>
      </p:sp>
    </p:spTree>
    <p:extLst>
      <p:ext uri="{BB962C8B-B14F-4D97-AF65-F5344CB8AC3E}">
        <p14:creationId xmlns:p14="http://schemas.microsoft.com/office/powerpoint/2010/main" val="149298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t>
            </a:r>
            <a:r>
              <a:rPr lang="lt-LT" dirty="0" err="1"/>
              <a:t>asiruošimas</a:t>
            </a:r>
            <a:r>
              <a:rPr lang="en-GB" dirty="0"/>
              <a:t>: </a:t>
            </a:r>
            <a:r>
              <a:rPr lang="lt-LT" dirty="0"/>
              <a:t>patikrinkite nustatymus</a:t>
            </a:r>
            <a:endParaRPr lang="en-GB" dirty="0"/>
          </a:p>
        </p:txBody>
      </p:sp>
      <p:sp>
        <p:nvSpPr>
          <p:cNvPr id="3" name="Text Placeholder 2"/>
          <p:cNvSpPr>
            <a:spLocks noGrp="1"/>
          </p:cNvSpPr>
          <p:nvPr>
            <p:ph type="body" idx="1"/>
          </p:nvPr>
        </p:nvSpPr>
        <p:spPr/>
        <p:txBody>
          <a:bodyPr/>
          <a:lstStyle/>
          <a:p>
            <a:r>
              <a:rPr lang="en-GB" dirty="0" err="1"/>
              <a:t>Išbandykite</a:t>
            </a:r>
            <a:r>
              <a:rPr lang="en-GB" dirty="0"/>
              <a:t> </a:t>
            </a:r>
            <a:r>
              <a:rPr lang="en-GB" dirty="0" err="1"/>
              <a:t>ryšį</a:t>
            </a:r>
            <a:endParaRPr lang="lt-LT" dirty="0"/>
          </a:p>
          <a:p>
            <a:endParaRPr lang="en-GB" dirty="0"/>
          </a:p>
          <a:p>
            <a:r>
              <a:rPr lang="en-GB" dirty="0"/>
              <a:t>„Google Meet“ </a:t>
            </a:r>
            <a:r>
              <a:rPr lang="en-GB" dirty="0" err="1"/>
              <a:t>nustatym</a:t>
            </a:r>
            <a:r>
              <a:rPr lang="lt-LT" dirty="0" err="1"/>
              <a:t>us</a:t>
            </a:r>
            <a:endParaRPr lang="en-GB" dirty="0"/>
          </a:p>
        </p:txBody>
      </p:sp>
      <p:pic>
        <p:nvPicPr>
          <p:cNvPr id="6" name="Google Shape;674;p65"/>
          <p:cNvPicPr preferRelativeResize="0"/>
          <p:nvPr/>
        </p:nvPicPr>
        <p:blipFill rotWithShape="1">
          <a:blip r:embed="rId2">
            <a:alphaModFix/>
          </a:blip>
          <a:srcRect/>
          <a:stretch/>
        </p:blipFill>
        <p:spPr>
          <a:xfrm>
            <a:off x="4617012" y="1825625"/>
            <a:ext cx="751125" cy="751125"/>
          </a:xfrm>
          <a:prstGeom prst="rect">
            <a:avLst/>
          </a:prstGeom>
          <a:noFill/>
          <a:ln>
            <a:noFill/>
          </a:ln>
        </p:spPr>
      </p:pic>
      <p:pic>
        <p:nvPicPr>
          <p:cNvPr id="7" name="Google Shape;675;p65"/>
          <p:cNvPicPr preferRelativeResize="0"/>
          <p:nvPr/>
        </p:nvPicPr>
        <p:blipFill rotWithShape="1">
          <a:blip r:embed="rId3">
            <a:alphaModFix/>
          </a:blip>
          <a:srcRect/>
          <a:stretch/>
        </p:blipFill>
        <p:spPr>
          <a:xfrm>
            <a:off x="5720438" y="2877990"/>
            <a:ext cx="751125" cy="675875"/>
          </a:xfrm>
          <a:prstGeom prst="rect">
            <a:avLst/>
          </a:prstGeom>
          <a:noFill/>
          <a:ln>
            <a:noFill/>
          </a:ln>
        </p:spPr>
      </p:pic>
      <p:pic>
        <p:nvPicPr>
          <p:cNvPr id="8" name="Google Shape;676;p65"/>
          <p:cNvPicPr preferRelativeResize="0"/>
          <p:nvPr/>
        </p:nvPicPr>
        <p:blipFill rotWithShape="1">
          <a:blip r:embed="rId4">
            <a:alphaModFix/>
          </a:blip>
          <a:srcRect/>
          <a:stretch/>
        </p:blipFill>
        <p:spPr>
          <a:xfrm>
            <a:off x="7140388" y="2906965"/>
            <a:ext cx="751125" cy="646900"/>
          </a:xfrm>
          <a:prstGeom prst="rect">
            <a:avLst/>
          </a:prstGeom>
          <a:noFill/>
          <a:ln>
            <a:noFill/>
          </a:ln>
        </p:spPr>
      </p:pic>
      <p:pic>
        <p:nvPicPr>
          <p:cNvPr id="10" name="Google Shape;679;p65" title="Camera &amp; Audio Settings for Google Meet">
            <a:hlinkClick r:id="rId5"/>
          </p:cNvPr>
          <p:cNvPicPr preferRelativeResize="0"/>
          <p:nvPr/>
        </p:nvPicPr>
        <p:blipFill rotWithShape="1">
          <a:blip r:embed="rId6">
            <a:alphaModFix/>
          </a:blip>
          <a:srcRect/>
          <a:stretch/>
        </p:blipFill>
        <p:spPr>
          <a:xfrm>
            <a:off x="1396614" y="3491564"/>
            <a:ext cx="3971523" cy="2685399"/>
          </a:xfrm>
          <a:prstGeom prst="rect">
            <a:avLst/>
          </a:prstGeom>
          <a:noFill/>
          <a:ln>
            <a:noFill/>
          </a:ln>
        </p:spPr>
      </p:pic>
    </p:spTree>
    <p:extLst>
      <p:ext uri="{BB962C8B-B14F-4D97-AF65-F5344CB8AC3E}">
        <p14:creationId xmlns:p14="http://schemas.microsoft.com/office/powerpoint/2010/main" val="245282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t>
            </a:r>
            <a:r>
              <a:rPr lang="lt-LT" dirty="0" err="1"/>
              <a:t>asiruošimas</a:t>
            </a:r>
            <a:r>
              <a:rPr lang="en-GB" dirty="0"/>
              <a:t>: </a:t>
            </a:r>
            <a:r>
              <a:rPr lang="lt-LT" dirty="0"/>
              <a:t>patikrinkite nustatymus</a:t>
            </a:r>
            <a:endParaRPr lang="en-GB" dirty="0"/>
          </a:p>
        </p:txBody>
      </p:sp>
      <p:sp>
        <p:nvSpPr>
          <p:cNvPr id="3" name="Text Placeholder 2"/>
          <p:cNvSpPr>
            <a:spLocks noGrp="1"/>
          </p:cNvSpPr>
          <p:nvPr>
            <p:ph type="body" idx="1"/>
          </p:nvPr>
        </p:nvSpPr>
        <p:spPr/>
        <p:txBody>
          <a:bodyPr/>
          <a:lstStyle/>
          <a:p>
            <a:r>
              <a:rPr lang="lt-LT" dirty="0"/>
              <a:t>Patikrinkite kaip veikia kamera</a:t>
            </a:r>
            <a:endParaRPr lang="en-GB" dirty="0"/>
          </a:p>
          <a:p>
            <a:endParaRPr lang="en-GB" dirty="0"/>
          </a:p>
        </p:txBody>
      </p:sp>
      <p:pic>
        <p:nvPicPr>
          <p:cNvPr id="5" name="Google Shape;686;p66" descr="Looking good on camera isn't always easy. That's why there are professional photographers and videographers out there with lighting gear in tow. When you're on a Zoom call or Facetime, you rarely have access to great lighting. How do you make the most of your dim at-home environs? In this video, a professional video producer will show you some easy lighting tips at home.&#10;&#10;Subscribe!  https://bit.ly/2TbshIv" title="Look Better on Video Calls With These Easy Lighting Tips">
            <a:hlinkClick r:id="rId2"/>
          </p:cNvPr>
          <p:cNvPicPr preferRelativeResize="0"/>
          <p:nvPr/>
        </p:nvPicPr>
        <p:blipFill rotWithShape="1">
          <a:blip r:embed="rId3">
            <a:alphaModFix/>
          </a:blip>
          <a:srcRect/>
          <a:stretch/>
        </p:blipFill>
        <p:spPr>
          <a:xfrm>
            <a:off x="4630498" y="2683290"/>
            <a:ext cx="3504739" cy="2636007"/>
          </a:xfrm>
          <a:prstGeom prst="rect">
            <a:avLst/>
          </a:prstGeom>
          <a:noFill/>
          <a:ln>
            <a:noFill/>
          </a:ln>
        </p:spPr>
      </p:pic>
      <p:pic>
        <p:nvPicPr>
          <p:cNvPr id="9" name="Google Shape;677;p65"/>
          <p:cNvPicPr preferRelativeResize="0"/>
          <p:nvPr/>
        </p:nvPicPr>
        <p:blipFill rotWithShape="1">
          <a:blip r:embed="rId4">
            <a:alphaModFix/>
          </a:blip>
          <a:srcRect/>
          <a:stretch/>
        </p:blipFill>
        <p:spPr>
          <a:xfrm>
            <a:off x="1438323" y="2670216"/>
            <a:ext cx="2305183" cy="2188743"/>
          </a:xfrm>
          <a:prstGeom prst="rect">
            <a:avLst/>
          </a:prstGeom>
          <a:noFill/>
          <a:ln>
            <a:noFill/>
          </a:ln>
        </p:spPr>
      </p:pic>
    </p:spTree>
    <p:extLst>
      <p:ext uri="{BB962C8B-B14F-4D97-AF65-F5344CB8AC3E}">
        <p14:creationId xmlns:p14="http://schemas.microsoft.com/office/powerpoint/2010/main" val="3243433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Google Shape;692;p67"/>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17550" lvl="0">
              <a:buSzPts val="4400"/>
            </a:pPr>
            <a:r>
              <a:rPr lang="en-GB" dirty="0"/>
              <a:t>Pa</a:t>
            </a:r>
            <a:r>
              <a:rPr lang="lt-LT" dirty="0" err="1"/>
              <a:t>si</a:t>
            </a:r>
            <a:r>
              <a:rPr lang="en-GB" dirty="0" err="1"/>
              <a:t>ruošimas</a:t>
            </a:r>
            <a:r>
              <a:rPr lang="en-GB" dirty="0"/>
              <a:t>: </a:t>
            </a:r>
            <a:r>
              <a:rPr lang="en-GB" dirty="0" err="1"/>
              <a:t>patikrinkite</a:t>
            </a:r>
            <a:r>
              <a:rPr lang="en-GB" dirty="0"/>
              <a:t> </a:t>
            </a:r>
            <a:r>
              <a:rPr lang="en-GB" dirty="0" err="1"/>
              <a:t>nustatymus</a:t>
            </a:r>
            <a:endParaRPr dirty="0"/>
          </a:p>
        </p:txBody>
      </p:sp>
      <p:sp>
        <p:nvSpPr>
          <p:cNvPr id="693" name="Google Shape;693;p67"/>
          <p:cNvSpPr txBox="1">
            <a:spLocks noGrp="1"/>
          </p:cNvSpPr>
          <p:nvPr>
            <p:ph type="body" idx="1"/>
          </p:nvPr>
        </p:nvSpPr>
        <p:spPr>
          <a:xfrm>
            <a:off x="788893" y="1825625"/>
            <a:ext cx="11184531" cy="4351200"/>
          </a:xfrm>
          <a:prstGeom prst="rect">
            <a:avLst/>
          </a:prstGeom>
          <a:noFill/>
          <a:ln>
            <a:noFill/>
          </a:ln>
        </p:spPr>
        <p:txBody>
          <a:bodyPr spcFirstLastPara="1" wrap="square" lIns="91425" tIns="45700" rIns="91425" bIns="45700" anchor="t" anchorCtr="0">
            <a:normAutofit lnSpcReduction="10000"/>
          </a:bodyPr>
          <a:lstStyle/>
          <a:p>
            <a:pPr marL="0" lvl="0" indent="0">
              <a:lnSpc>
                <a:spcPct val="107916"/>
              </a:lnSpc>
              <a:spcBef>
                <a:spcPts val="0"/>
              </a:spcBef>
              <a:buClr>
                <a:schemeClr val="dk1"/>
              </a:buClr>
              <a:buSzPts val="1100"/>
              <a:buNone/>
            </a:pPr>
            <a:r>
              <a:rPr lang="en-GB" sz="2400" b="1" dirty="0">
                <a:solidFill>
                  <a:srgbClr val="76B4A6"/>
                </a:solidFill>
              </a:rPr>
              <a:t>ENTER </a:t>
            </a:r>
            <a:r>
              <a:rPr lang="en-GB" sz="2400" b="1" dirty="0" err="1">
                <a:solidFill>
                  <a:srgbClr val="76B4A6"/>
                </a:solidFill>
              </a:rPr>
              <a:t>proje</a:t>
            </a:r>
            <a:r>
              <a:rPr lang="lt-LT" sz="2400" b="1" dirty="0" err="1">
                <a:solidFill>
                  <a:srgbClr val="76B4A6"/>
                </a:solidFill>
              </a:rPr>
              <a:t>kto</a:t>
            </a:r>
            <a:r>
              <a:rPr lang="lt-LT" sz="2400" b="1" dirty="0">
                <a:solidFill>
                  <a:srgbClr val="76B4A6"/>
                </a:solidFill>
              </a:rPr>
              <a:t> nuotoliniai mokymai</a:t>
            </a:r>
          </a:p>
          <a:p>
            <a:pPr marL="0" lvl="0" indent="0">
              <a:lnSpc>
                <a:spcPct val="107916"/>
              </a:lnSpc>
              <a:spcBef>
                <a:spcPts val="0"/>
              </a:spcBef>
              <a:buClr>
                <a:schemeClr val="dk1"/>
              </a:buClr>
              <a:buSzPts val="1100"/>
              <a:buNone/>
            </a:pPr>
            <a:r>
              <a:rPr lang="lt-LT" sz="2400" b="1" dirty="0"/>
              <a:t>Pasiruoškite nuotoliniam mentoriaus / mokinio susitikimui, kad atliktumėte užduotis.</a:t>
            </a:r>
            <a:endParaRPr sz="2400" b="1" dirty="0"/>
          </a:p>
          <a:p>
            <a:pPr marL="0" lvl="0" indent="0" algn="l" rtl="0">
              <a:lnSpc>
                <a:spcPct val="162500"/>
              </a:lnSpc>
              <a:spcBef>
                <a:spcPts val="800"/>
              </a:spcBef>
              <a:spcAft>
                <a:spcPts val="0"/>
              </a:spcAft>
              <a:buClr>
                <a:schemeClr val="dk1"/>
              </a:buClr>
              <a:buSzPts val="1100"/>
              <a:buFont typeface="Arial"/>
              <a:buNone/>
            </a:pPr>
            <a:r>
              <a:rPr lang="lt-LT" sz="2400" dirty="0">
                <a:solidFill>
                  <a:srgbClr val="202124"/>
                </a:solidFill>
              </a:rPr>
              <a:t>Norėdami prisijungti prie klasės, vadovaukitės šiomis instrukcijomis:</a:t>
            </a:r>
            <a:endParaRPr sz="2400" dirty="0">
              <a:solidFill>
                <a:srgbClr val="202124"/>
              </a:solidFill>
            </a:endParaRPr>
          </a:p>
          <a:p>
            <a:pPr marL="457200" lvl="0" indent="-381000" algn="l" rtl="0">
              <a:lnSpc>
                <a:spcPct val="162500"/>
              </a:lnSpc>
              <a:spcBef>
                <a:spcPts val="0"/>
              </a:spcBef>
              <a:spcAft>
                <a:spcPts val="0"/>
              </a:spcAft>
              <a:buClr>
                <a:srgbClr val="76B4A6"/>
              </a:buClr>
              <a:buSzPts val="2400"/>
              <a:buFont typeface="Calibri"/>
              <a:buChar char="●"/>
            </a:pPr>
            <a:r>
              <a:rPr lang="en-GB" sz="2400" dirty="0" err="1">
                <a:solidFill>
                  <a:srgbClr val="202124"/>
                </a:solidFill>
              </a:rPr>
              <a:t>Eikite</a:t>
            </a:r>
            <a:r>
              <a:rPr lang="en-GB" sz="2400" dirty="0">
                <a:solidFill>
                  <a:srgbClr val="202124"/>
                </a:solidFill>
              </a:rPr>
              <a:t> į</a:t>
            </a:r>
            <a:r>
              <a:rPr lang="lt-LT" sz="2400" dirty="0">
                <a:solidFill>
                  <a:srgbClr val="202124"/>
                </a:solidFill>
              </a:rPr>
              <a:t> </a:t>
            </a:r>
            <a:r>
              <a:rPr lang="en-GB" sz="2400" dirty="0">
                <a:solidFill>
                  <a:srgbClr val="1967D2"/>
                </a:solidFill>
                <a:uFill>
                  <a:noFill/>
                </a:uFill>
                <a:hlinkClick r:id="rId3">
                  <a:extLst>
                    <a:ext uri="{A12FA001-AC4F-418D-AE19-62706E023703}">
                      <ahyp:hlinkClr xmlns:ahyp="http://schemas.microsoft.com/office/drawing/2018/hyperlinkcolor" val="tx"/>
                    </a:ext>
                  </a:extLst>
                </a:hlinkClick>
              </a:rPr>
              <a:t>g.co/</a:t>
            </a:r>
            <a:r>
              <a:rPr lang="en-GB" sz="2400" dirty="0" err="1">
                <a:solidFill>
                  <a:srgbClr val="1967D2"/>
                </a:solidFill>
                <a:uFill>
                  <a:noFill/>
                </a:uFill>
                <a:hlinkClick r:id="rId3">
                  <a:extLst>
                    <a:ext uri="{A12FA001-AC4F-418D-AE19-62706E023703}">
                      <ahyp:hlinkClr xmlns:ahyp="http://schemas.microsoft.com/office/drawing/2018/hyperlinkcolor" val="tx"/>
                    </a:ext>
                  </a:extLst>
                </a:hlinkClick>
              </a:rPr>
              <a:t>AppliedDigitalSkills</a:t>
            </a:r>
            <a:endParaRPr sz="2400" dirty="0">
              <a:solidFill>
                <a:srgbClr val="1967D2"/>
              </a:solidFill>
            </a:endParaRPr>
          </a:p>
          <a:p>
            <a:pPr marL="457200" lvl="0" indent="-381000" algn="l" rtl="0">
              <a:lnSpc>
                <a:spcPct val="162500"/>
              </a:lnSpc>
              <a:spcBef>
                <a:spcPts val="0"/>
              </a:spcBef>
              <a:spcAft>
                <a:spcPts val="0"/>
              </a:spcAft>
              <a:buClr>
                <a:srgbClr val="76B4A6"/>
              </a:buClr>
              <a:buSzPts val="2400"/>
              <a:buFont typeface="Roboto"/>
              <a:buChar char="●"/>
            </a:pPr>
            <a:r>
              <a:rPr lang="lt-LT" sz="2400" dirty="0">
                <a:solidFill>
                  <a:srgbClr val="202124"/>
                </a:solidFill>
              </a:rPr>
              <a:t>Viršutiniame dešiniajame kampe spustelėkite </a:t>
            </a:r>
            <a:r>
              <a:rPr lang="lt-LT" sz="2400" b="1" dirty="0">
                <a:solidFill>
                  <a:srgbClr val="202124"/>
                </a:solidFill>
              </a:rPr>
              <a:t>„Prisijungti“</a:t>
            </a:r>
            <a:r>
              <a:rPr lang="lt-LT" sz="2400" dirty="0">
                <a:solidFill>
                  <a:srgbClr val="202124"/>
                </a:solidFill>
              </a:rPr>
              <a:t>.</a:t>
            </a:r>
            <a:endParaRPr sz="2400" dirty="0">
              <a:solidFill>
                <a:srgbClr val="202124"/>
              </a:solidFill>
            </a:endParaRPr>
          </a:p>
          <a:p>
            <a:pPr marL="457200" lvl="0" indent="-381000" algn="l" rtl="0">
              <a:lnSpc>
                <a:spcPct val="162500"/>
              </a:lnSpc>
              <a:spcBef>
                <a:spcPts val="0"/>
              </a:spcBef>
              <a:spcAft>
                <a:spcPts val="0"/>
              </a:spcAft>
              <a:buClr>
                <a:srgbClr val="76B4A6"/>
              </a:buClr>
              <a:buSzPts val="2400"/>
              <a:buFont typeface="Calibri"/>
              <a:buChar char="●"/>
            </a:pPr>
            <a:r>
              <a:rPr lang="en-GB" sz="2400" dirty="0" err="1">
                <a:solidFill>
                  <a:srgbClr val="202124"/>
                </a:solidFill>
              </a:rPr>
              <a:t>Prisijunkite</a:t>
            </a:r>
            <a:r>
              <a:rPr lang="en-GB" sz="2400" dirty="0">
                <a:solidFill>
                  <a:srgbClr val="202124"/>
                </a:solidFill>
              </a:rPr>
              <a:t> </a:t>
            </a:r>
            <a:r>
              <a:rPr lang="en-GB" sz="2400" dirty="0" err="1">
                <a:solidFill>
                  <a:srgbClr val="202124"/>
                </a:solidFill>
              </a:rPr>
              <a:t>naudodami</a:t>
            </a:r>
            <a:r>
              <a:rPr lang="en-GB" sz="2400" dirty="0">
                <a:solidFill>
                  <a:srgbClr val="202124"/>
                </a:solidFill>
              </a:rPr>
              <a:t> </a:t>
            </a:r>
            <a:r>
              <a:rPr lang="en-GB" sz="2400" dirty="0" err="1">
                <a:solidFill>
                  <a:srgbClr val="202124"/>
                </a:solidFill>
              </a:rPr>
              <a:t>savo</a:t>
            </a:r>
            <a:r>
              <a:rPr lang="en-GB" sz="2400" dirty="0">
                <a:solidFill>
                  <a:srgbClr val="202124"/>
                </a:solidFill>
              </a:rPr>
              <a:t> Google </a:t>
            </a:r>
            <a:r>
              <a:rPr lang="en-GB" sz="2400" dirty="0" err="1">
                <a:solidFill>
                  <a:srgbClr val="202124"/>
                </a:solidFill>
              </a:rPr>
              <a:t>paskyrą</a:t>
            </a:r>
            <a:endParaRPr lang="en-GB" sz="2400" dirty="0">
              <a:solidFill>
                <a:srgbClr val="202124"/>
              </a:solidFill>
            </a:endParaRPr>
          </a:p>
          <a:p>
            <a:pPr marL="457200" lvl="0" indent="-381000" algn="l" rtl="0">
              <a:lnSpc>
                <a:spcPct val="162500"/>
              </a:lnSpc>
              <a:spcBef>
                <a:spcPts val="0"/>
              </a:spcBef>
              <a:spcAft>
                <a:spcPts val="0"/>
              </a:spcAft>
              <a:buClr>
                <a:srgbClr val="76B4A6"/>
              </a:buClr>
              <a:buSzPts val="2400"/>
              <a:buFont typeface="Roboto"/>
              <a:buChar char="●"/>
            </a:pPr>
            <a:r>
              <a:rPr lang="lt-LT" sz="2400" dirty="0">
                <a:solidFill>
                  <a:srgbClr val="202124"/>
                </a:solidFill>
              </a:rPr>
              <a:t>Spustelėkite „Aš esu mokinys“</a:t>
            </a:r>
          </a:p>
          <a:p>
            <a:pPr marL="457200" lvl="0" indent="-381000" algn="l" rtl="0">
              <a:lnSpc>
                <a:spcPct val="162500"/>
              </a:lnSpc>
              <a:spcBef>
                <a:spcPts val="0"/>
              </a:spcBef>
              <a:spcAft>
                <a:spcPts val="0"/>
              </a:spcAft>
              <a:buClr>
                <a:srgbClr val="76B4A6"/>
              </a:buClr>
              <a:buSzPts val="2400"/>
              <a:buFont typeface="Roboto"/>
              <a:buChar char="●"/>
            </a:pPr>
            <a:r>
              <a:rPr lang="lt-LT" sz="2400" dirty="0">
                <a:solidFill>
                  <a:srgbClr val="202124"/>
                </a:solidFill>
              </a:rPr>
              <a:t>Spustelėkite </a:t>
            </a:r>
            <a:r>
              <a:rPr lang="lt-LT" sz="2400" b="1" dirty="0">
                <a:solidFill>
                  <a:srgbClr val="202124"/>
                </a:solidFill>
              </a:rPr>
              <a:t>„Prisijungti prie klasės“ </a:t>
            </a:r>
            <a:r>
              <a:rPr lang="lt-LT" sz="2400" dirty="0">
                <a:solidFill>
                  <a:srgbClr val="202124"/>
                </a:solidFill>
              </a:rPr>
              <a:t>ir įveskite klasės kodą </a:t>
            </a:r>
            <a:r>
              <a:rPr lang="lt-LT" sz="2400" b="1" dirty="0">
                <a:solidFill>
                  <a:srgbClr val="202124"/>
                </a:solidFill>
              </a:rPr>
              <a:t>5gw2xz</a:t>
            </a:r>
            <a:endParaRPr sz="2400" b="1"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2916</TotalTime>
  <Words>741</Words>
  <Application>Microsoft Office PowerPoint</Application>
  <PresentationFormat>Widescreen</PresentationFormat>
  <Paragraphs>116</Paragraphs>
  <Slides>18</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Calibri</vt:lpstr>
      <vt:lpstr>Courier New</vt:lpstr>
      <vt:lpstr>Roboto</vt:lpstr>
      <vt:lpstr>Arial Unicode MS</vt:lpstr>
      <vt:lpstr>Arial</vt:lpstr>
      <vt:lpstr>Noto Sans Symbols</vt:lpstr>
      <vt:lpstr>Office Theme</vt:lpstr>
      <vt:lpstr>Modulis Nr. 5: Nuotoliniai mentorių ir mokinių susitikimai</vt:lpstr>
      <vt:lpstr>PowerPoint Presentation</vt:lpstr>
      <vt:lpstr>Įvadas</vt:lpstr>
      <vt:lpstr>1 skyrius: Kaip pasiruošti nuotoliniam mentoriaus ir mokinio susitikimui</vt:lpstr>
      <vt:lpstr>Įvadas</vt:lpstr>
      <vt:lpstr>Įvadas</vt:lpstr>
      <vt:lpstr>Pasiruošimas: patikrinkite nustatymus</vt:lpstr>
      <vt:lpstr>Pasiruošimas: patikrinkite nustatymus</vt:lpstr>
      <vt:lpstr>Pasiruošimas: patikrinkite nustatymus</vt:lpstr>
      <vt:lpstr>Pasiruošimas: išsiaiškinkite vaidmenis ir pareigas</vt:lpstr>
      <vt:lpstr>Suplanuokite efektyvius susitikimus</vt:lpstr>
      <vt:lpstr>Suplanuokite efektyvius susitikimus – nuotolinė užduotis</vt:lpstr>
      <vt:lpstr>Pristatymo rodymas nuotolinio susitikimo metu</vt:lpstr>
      <vt:lpstr>Susitikimo įrašymas</vt:lpstr>
      <vt:lpstr>Pradėkite vaizdo pokalbį arba prisijunkite prie jo naudodami „Google Meet“ – nuotolinė užduotis</vt:lpstr>
      <vt:lpstr>Kūno kalbos stebėjimas</vt:lpstr>
      <vt:lpstr>Vertinimas</vt:lpstr>
      <vt:lpstr>Ir, galiausiai…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 Preparation and practice of the mentoring programme</dc:title>
  <dc:creator>Jackie Rawling</dc:creator>
  <cp:lastModifiedBy>admin</cp:lastModifiedBy>
  <cp:revision>257</cp:revision>
  <dcterms:created xsi:type="dcterms:W3CDTF">2021-10-04T08:12:02Z</dcterms:created>
  <dcterms:modified xsi:type="dcterms:W3CDTF">2022-08-10T12:48:54Z</dcterms:modified>
</cp:coreProperties>
</file>